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68" r:id="rId5"/>
    <p:sldMasterId id="2147483769" r:id="rId6"/>
    <p:sldMasterId id="214748377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Lst>
  <p:sldSz cy="5143500" cx="9144000"/>
  <p:notesSz cx="6858000" cy="9144000"/>
  <p:embeddedFontLst>
    <p:embeddedFont>
      <p:font typeface="Roboto Thin"/>
      <p:regular r:id="rId49"/>
      <p:bold r:id="rId50"/>
      <p:italic r:id="rId51"/>
      <p:boldItalic r:id="rId52"/>
    </p:embeddedFont>
    <p:embeddedFont>
      <p:font typeface="Roboto Medium"/>
      <p:regular r:id="rId53"/>
      <p:bold r:id="rId54"/>
      <p:italic r:id="rId55"/>
      <p:boldItalic r:id="rId56"/>
    </p:embeddedFont>
    <p:embeddedFont>
      <p:font typeface="Roboto"/>
      <p:regular r:id="rId57"/>
      <p:bold r:id="rId58"/>
      <p:italic r:id="rId59"/>
      <p:boldItalic r:id="rId60"/>
    </p:embeddedFont>
    <p:embeddedFont>
      <p:font typeface="Amatic SC"/>
      <p:regular r:id="rId61"/>
      <p:bold r:id="rId62"/>
    </p:embeddedFont>
    <p:embeddedFont>
      <p:font typeface="Inconsolata"/>
      <p:regular r:id="rId63"/>
      <p:bold r:id="rId64"/>
    </p:embeddedFont>
    <p:embeddedFont>
      <p:font typeface="Roboto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69BD518-6261-4B76-ABFE-B12EA57FE86E}">
  <a:tblStyle styleId="{E69BD518-6261-4B76-ABFE-B12EA57FE86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font" Target="fonts/RobotoThin-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AmaticSC-bold.fntdata"/><Relationship Id="rId61" Type="http://schemas.openxmlformats.org/officeDocument/2006/relationships/font" Target="fonts/AmaticSC-regular.fntdata"/><Relationship Id="rId20" Type="http://schemas.openxmlformats.org/officeDocument/2006/relationships/slide" Target="slides/slide12.xml"/><Relationship Id="rId64" Type="http://schemas.openxmlformats.org/officeDocument/2006/relationships/font" Target="fonts/Inconsolata-bold.fntdata"/><Relationship Id="rId63" Type="http://schemas.openxmlformats.org/officeDocument/2006/relationships/font" Target="fonts/Inconsolata-regular.fntdata"/><Relationship Id="rId22" Type="http://schemas.openxmlformats.org/officeDocument/2006/relationships/slide" Target="slides/slide14.xml"/><Relationship Id="rId66" Type="http://schemas.openxmlformats.org/officeDocument/2006/relationships/font" Target="fonts/RobotoLight-bold.fntdata"/><Relationship Id="rId21" Type="http://schemas.openxmlformats.org/officeDocument/2006/relationships/slide" Target="slides/slide13.xml"/><Relationship Id="rId65" Type="http://schemas.openxmlformats.org/officeDocument/2006/relationships/font" Target="fonts/RobotoLight-regular.fntdata"/><Relationship Id="rId24" Type="http://schemas.openxmlformats.org/officeDocument/2006/relationships/slide" Target="slides/slide16.xml"/><Relationship Id="rId68" Type="http://schemas.openxmlformats.org/officeDocument/2006/relationships/font" Target="fonts/RobotoLight-boldItalic.fntdata"/><Relationship Id="rId23" Type="http://schemas.openxmlformats.org/officeDocument/2006/relationships/slide" Target="slides/slide15.xml"/><Relationship Id="rId67" Type="http://schemas.openxmlformats.org/officeDocument/2006/relationships/font" Target="fonts/RobotoLight-italic.fntdata"/><Relationship Id="rId60" Type="http://schemas.openxmlformats.org/officeDocument/2006/relationships/font" Target="fonts/Roboto-boldItalic.fntdata"/><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Thin-italic.fntdata"/><Relationship Id="rId50" Type="http://schemas.openxmlformats.org/officeDocument/2006/relationships/font" Target="fonts/RobotoThin-bold.fntdata"/><Relationship Id="rId53" Type="http://schemas.openxmlformats.org/officeDocument/2006/relationships/font" Target="fonts/RobotoMedium-regular.fntdata"/><Relationship Id="rId52" Type="http://schemas.openxmlformats.org/officeDocument/2006/relationships/font" Target="fonts/RobotoThin-boldItalic.fntdata"/><Relationship Id="rId11" Type="http://schemas.openxmlformats.org/officeDocument/2006/relationships/slide" Target="slides/slide3.xml"/><Relationship Id="rId55" Type="http://schemas.openxmlformats.org/officeDocument/2006/relationships/font" Target="fonts/RobotoMedium-italic.fntdata"/><Relationship Id="rId10" Type="http://schemas.openxmlformats.org/officeDocument/2006/relationships/slide" Target="slides/slide2.xml"/><Relationship Id="rId54" Type="http://schemas.openxmlformats.org/officeDocument/2006/relationships/font" Target="fonts/RobotoMedium-bold.fntdata"/><Relationship Id="rId13" Type="http://schemas.openxmlformats.org/officeDocument/2006/relationships/slide" Target="slides/slide5.xml"/><Relationship Id="rId57" Type="http://schemas.openxmlformats.org/officeDocument/2006/relationships/font" Target="fonts/Roboto-regular.fntdata"/><Relationship Id="rId12" Type="http://schemas.openxmlformats.org/officeDocument/2006/relationships/slide" Target="slides/slide4.xml"/><Relationship Id="rId56" Type="http://schemas.openxmlformats.org/officeDocument/2006/relationships/font" Target="fonts/RobotoMedium-boldItalic.fntdata"/><Relationship Id="rId15" Type="http://schemas.openxmlformats.org/officeDocument/2006/relationships/slide" Target="slides/slide7.xml"/><Relationship Id="rId59" Type="http://schemas.openxmlformats.org/officeDocument/2006/relationships/font" Target="fonts/Roboto-italic.fntdata"/><Relationship Id="rId14" Type="http://schemas.openxmlformats.org/officeDocument/2006/relationships/slide" Target="slides/slide6.xml"/><Relationship Id="rId58" Type="http://schemas.openxmlformats.org/officeDocument/2006/relationships/font" Target="fonts/Roboto-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Google Shape;2081;g60941837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60941837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2" name="Shape 2152"/>
        <p:cNvGrpSpPr/>
        <p:nvPr/>
      </p:nvGrpSpPr>
      <p:grpSpPr>
        <a:xfrm>
          <a:off x="0" y="0"/>
          <a:ext cx="0" cy="0"/>
          <a:chOff x="0" y="0"/>
          <a:chExt cx="0" cy="0"/>
        </a:xfrm>
      </p:grpSpPr>
      <p:sp>
        <p:nvSpPr>
          <p:cNvPr id="2153" name="Google Shape;2153;g61975a5e16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4" name="Google Shape;2154;g61975a5e16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Image is from: shutterstock_1018526638</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6" name="Shape 2166"/>
        <p:cNvGrpSpPr/>
        <p:nvPr/>
      </p:nvGrpSpPr>
      <p:grpSpPr>
        <a:xfrm>
          <a:off x="0" y="0"/>
          <a:ext cx="0" cy="0"/>
          <a:chOff x="0" y="0"/>
          <a:chExt cx="0" cy="0"/>
        </a:xfrm>
      </p:grpSpPr>
      <p:sp>
        <p:nvSpPr>
          <p:cNvPr id="2167" name="Google Shape;2167;g61975a5e16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8" name="Google Shape;2168;g61975a5e16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Image is from: shutterstock_1018526638</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8" name="Shape 2178"/>
        <p:cNvGrpSpPr/>
        <p:nvPr/>
      </p:nvGrpSpPr>
      <p:grpSpPr>
        <a:xfrm>
          <a:off x="0" y="0"/>
          <a:ext cx="0" cy="0"/>
          <a:chOff x="0" y="0"/>
          <a:chExt cx="0" cy="0"/>
        </a:xfrm>
      </p:grpSpPr>
      <p:sp>
        <p:nvSpPr>
          <p:cNvPr id="2179" name="Google Shape;2179;g61975a5e16_0_126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0" name="Google Shape;2180;g61975a5e16_0_126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181" name="Google Shape;2181;g61975a5e16_0_126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4" name="Shape 2184"/>
        <p:cNvGrpSpPr/>
        <p:nvPr/>
      </p:nvGrpSpPr>
      <p:grpSpPr>
        <a:xfrm>
          <a:off x="0" y="0"/>
          <a:ext cx="0" cy="0"/>
          <a:chOff x="0" y="0"/>
          <a:chExt cx="0" cy="0"/>
        </a:xfrm>
      </p:grpSpPr>
      <p:sp>
        <p:nvSpPr>
          <p:cNvPr id="2185" name="Google Shape;2185;g61975a5e16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6" name="Google Shape;2186;g61975a5e16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0" name="Shape 2190"/>
        <p:cNvGrpSpPr/>
        <p:nvPr/>
      </p:nvGrpSpPr>
      <p:grpSpPr>
        <a:xfrm>
          <a:off x="0" y="0"/>
          <a:ext cx="0" cy="0"/>
          <a:chOff x="0" y="0"/>
          <a:chExt cx="0" cy="0"/>
        </a:xfrm>
      </p:grpSpPr>
      <p:sp>
        <p:nvSpPr>
          <p:cNvPr id="2191" name="Google Shape;2191;g61975a5e16_0_1274: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2" name="Google Shape;2192;g61975a5e16_0_1274: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193" name="Google Shape;2193;g61975a5e16_0_1274: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6" name="Shape 2206"/>
        <p:cNvGrpSpPr/>
        <p:nvPr/>
      </p:nvGrpSpPr>
      <p:grpSpPr>
        <a:xfrm>
          <a:off x="0" y="0"/>
          <a:ext cx="0" cy="0"/>
          <a:chOff x="0" y="0"/>
          <a:chExt cx="0" cy="0"/>
        </a:xfrm>
      </p:grpSpPr>
      <p:sp>
        <p:nvSpPr>
          <p:cNvPr id="2207" name="Google Shape;2207;g61975a5e16_0_1289: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8" name="Google Shape;2208;g61975a5e16_0_1289: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209" name="Google Shape;2209;g61975a5e16_0_1289: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2" name="Shape 2212"/>
        <p:cNvGrpSpPr/>
        <p:nvPr/>
      </p:nvGrpSpPr>
      <p:grpSpPr>
        <a:xfrm>
          <a:off x="0" y="0"/>
          <a:ext cx="0" cy="0"/>
          <a:chOff x="0" y="0"/>
          <a:chExt cx="0" cy="0"/>
        </a:xfrm>
      </p:grpSpPr>
      <p:sp>
        <p:nvSpPr>
          <p:cNvPr id="2213" name="Google Shape;2213;g61975a5e16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61975a5e16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8" name="Shape 2218"/>
        <p:cNvGrpSpPr/>
        <p:nvPr/>
      </p:nvGrpSpPr>
      <p:grpSpPr>
        <a:xfrm>
          <a:off x="0" y="0"/>
          <a:ext cx="0" cy="0"/>
          <a:chOff x="0" y="0"/>
          <a:chExt cx="0" cy="0"/>
        </a:xfrm>
      </p:grpSpPr>
      <p:sp>
        <p:nvSpPr>
          <p:cNvPr id="2219" name="Google Shape;2219;g61975a5e16_0_1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0" name="Google Shape;2220;g61975a5e16_0_1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7" name="Shape 2237"/>
        <p:cNvGrpSpPr/>
        <p:nvPr/>
      </p:nvGrpSpPr>
      <p:grpSpPr>
        <a:xfrm>
          <a:off x="0" y="0"/>
          <a:ext cx="0" cy="0"/>
          <a:chOff x="0" y="0"/>
          <a:chExt cx="0" cy="0"/>
        </a:xfrm>
      </p:grpSpPr>
      <p:sp>
        <p:nvSpPr>
          <p:cNvPr id="2238" name="Google Shape;2238;g61975a5e16_0_2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9" name="Google Shape;2239;g61975a5e16_0_2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1" name="Shape 2241"/>
        <p:cNvGrpSpPr/>
        <p:nvPr/>
      </p:nvGrpSpPr>
      <p:grpSpPr>
        <a:xfrm>
          <a:off x="0" y="0"/>
          <a:ext cx="0" cy="0"/>
          <a:chOff x="0" y="0"/>
          <a:chExt cx="0" cy="0"/>
        </a:xfrm>
      </p:grpSpPr>
      <p:sp>
        <p:nvSpPr>
          <p:cNvPr id="2242" name="Google Shape;2242;g61975a5e16_0_2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3" name="Google Shape;2243;g61975a5e16_0_2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7" name="Shape 2087"/>
        <p:cNvGrpSpPr/>
        <p:nvPr/>
      </p:nvGrpSpPr>
      <p:grpSpPr>
        <a:xfrm>
          <a:off x="0" y="0"/>
          <a:ext cx="0" cy="0"/>
          <a:chOff x="0" y="0"/>
          <a:chExt cx="0" cy="0"/>
        </a:xfrm>
      </p:grpSpPr>
      <p:sp>
        <p:nvSpPr>
          <p:cNvPr id="2088" name="Google Shape;2088;g61975a5e16_0_118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9" name="Google Shape;2089;g61975a5e16_0_118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090" name="Google Shape;2090;g61975a5e16_0_118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5" name="Shape 2245"/>
        <p:cNvGrpSpPr/>
        <p:nvPr/>
      </p:nvGrpSpPr>
      <p:grpSpPr>
        <a:xfrm>
          <a:off x="0" y="0"/>
          <a:ext cx="0" cy="0"/>
          <a:chOff x="0" y="0"/>
          <a:chExt cx="0" cy="0"/>
        </a:xfrm>
      </p:grpSpPr>
      <p:sp>
        <p:nvSpPr>
          <p:cNvPr id="2246" name="Google Shape;2246;g609418379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7" name="Google Shape;2247;g609418379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1" name="Shape 2251"/>
        <p:cNvGrpSpPr/>
        <p:nvPr/>
      </p:nvGrpSpPr>
      <p:grpSpPr>
        <a:xfrm>
          <a:off x="0" y="0"/>
          <a:ext cx="0" cy="0"/>
          <a:chOff x="0" y="0"/>
          <a:chExt cx="0" cy="0"/>
        </a:xfrm>
      </p:grpSpPr>
      <p:sp>
        <p:nvSpPr>
          <p:cNvPr id="2252" name="Google Shape;2252;g61975a5e16_0_2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3" name="Google Shape;2253;g61975a5e16_0_2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7" name="Shape 2257"/>
        <p:cNvGrpSpPr/>
        <p:nvPr/>
      </p:nvGrpSpPr>
      <p:grpSpPr>
        <a:xfrm>
          <a:off x="0" y="0"/>
          <a:ext cx="0" cy="0"/>
          <a:chOff x="0" y="0"/>
          <a:chExt cx="0" cy="0"/>
        </a:xfrm>
      </p:grpSpPr>
      <p:sp>
        <p:nvSpPr>
          <p:cNvPr id="2258" name="Google Shape;2258;g609418379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9" name="Google Shape;2259;g609418379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609418379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9" name="Google Shape;2269;g609418379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3" name="Shape 2273"/>
        <p:cNvGrpSpPr/>
        <p:nvPr/>
      </p:nvGrpSpPr>
      <p:grpSpPr>
        <a:xfrm>
          <a:off x="0" y="0"/>
          <a:ext cx="0" cy="0"/>
          <a:chOff x="0" y="0"/>
          <a:chExt cx="0" cy="0"/>
        </a:xfrm>
      </p:grpSpPr>
      <p:sp>
        <p:nvSpPr>
          <p:cNvPr id="2274" name="Google Shape;2274;g609418379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5" name="Google Shape;2275;g609418379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2" name="Shape 2282"/>
        <p:cNvGrpSpPr/>
        <p:nvPr/>
      </p:nvGrpSpPr>
      <p:grpSpPr>
        <a:xfrm>
          <a:off x="0" y="0"/>
          <a:ext cx="0" cy="0"/>
          <a:chOff x="0" y="0"/>
          <a:chExt cx="0" cy="0"/>
        </a:xfrm>
      </p:grpSpPr>
      <p:sp>
        <p:nvSpPr>
          <p:cNvPr id="2283" name="Google Shape;2283;g609418379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4" name="Google Shape;2284;g609418379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609418379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0" name="Google Shape;2290;g609418379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5" name="Shape 2295"/>
        <p:cNvGrpSpPr/>
        <p:nvPr/>
      </p:nvGrpSpPr>
      <p:grpSpPr>
        <a:xfrm>
          <a:off x="0" y="0"/>
          <a:ext cx="0" cy="0"/>
          <a:chOff x="0" y="0"/>
          <a:chExt cx="0" cy="0"/>
        </a:xfrm>
      </p:grpSpPr>
      <p:sp>
        <p:nvSpPr>
          <p:cNvPr id="2296" name="Google Shape;2296;g609418379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7" name="Google Shape;2297;g609418379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2" name="Shape 2302"/>
        <p:cNvGrpSpPr/>
        <p:nvPr/>
      </p:nvGrpSpPr>
      <p:grpSpPr>
        <a:xfrm>
          <a:off x="0" y="0"/>
          <a:ext cx="0" cy="0"/>
          <a:chOff x="0" y="0"/>
          <a:chExt cx="0" cy="0"/>
        </a:xfrm>
      </p:grpSpPr>
      <p:sp>
        <p:nvSpPr>
          <p:cNvPr id="2303" name="Google Shape;2303;g609418379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4" name="Google Shape;2304;g609418379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9" name="Shape 2309"/>
        <p:cNvGrpSpPr/>
        <p:nvPr/>
      </p:nvGrpSpPr>
      <p:grpSpPr>
        <a:xfrm>
          <a:off x="0" y="0"/>
          <a:ext cx="0" cy="0"/>
          <a:chOff x="0" y="0"/>
          <a:chExt cx="0" cy="0"/>
        </a:xfrm>
      </p:grpSpPr>
      <p:sp>
        <p:nvSpPr>
          <p:cNvPr id="2310" name="Google Shape;2310;g609418379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1" name="Google Shape;2311;g609418379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3" name="Shape 2093"/>
        <p:cNvGrpSpPr/>
        <p:nvPr/>
      </p:nvGrpSpPr>
      <p:grpSpPr>
        <a:xfrm>
          <a:off x="0" y="0"/>
          <a:ext cx="0" cy="0"/>
          <a:chOff x="0" y="0"/>
          <a:chExt cx="0" cy="0"/>
        </a:xfrm>
      </p:grpSpPr>
      <p:sp>
        <p:nvSpPr>
          <p:cNvPr id="2094" name="Google Shape;2094;g61975a5e16_0_118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5" name="Google Shape;2095;g61975a5e16_0_118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096" name="Google Shape;2096;g61975a5e16_0_118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5" name="Shape 2315"/>
        <p:cNvGrpSpPr/>
        <p:nvPr/>
      </p:nvGrpSpPr>
      <p:grpSpPr>
        <a:xfrm>
          <a:off x="0" y="0"/>
          <a:ext cx="0" cy="0"/>
          <a:chOff x="0" y="0"/>
          <a:chExt cx="0" cy="0"/>
        </a:xfrm>
      </p:grpSpPr>
      <p:sp>
        <p:nvSpPr>
          <p:cNvPr id="2316" name="Google Shape;2316;g609418379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7" name="Google Shape;2317;g609418379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4" name="Shape 2324"/>
        <p:cNvGrpSpPr/>
        <p:nvPr/>
      </p:nvGrpSpPr>
      <p:grpSpPr>
        <a:xfrm>
          <a:off x="0" y="0"/>
          <a:ext cx="0" cy="0"/>
          <a:chOff x="0" y="0"/>
          <a:chExt cx="0" cy="0"/>
        </a:xfrm>
      </p:grpSpPr>
      <p:sp>
        <p:nvSpPr>
          <p:cNvPr id="2325" name="Google Shape;2325;g609418379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609418379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1" name="Shape 2331"/>
        <p:cNvGrpSpPr/>
        <p:nvPr/>
      </p:nvGrpSpPr>
      <p:grpSpPr>
        <a:xfrm>
          <a:off x="0" y="0"/>
          <a:ext cx="0" cy="0"/>
          <a:chOff x="0" y="0"/>
          <a:chExt cx="0" cy="0"/>
        </a:xfrm>
      </p:grpSpPr>
      <p:sp>
        <p:nvSpPr>
          <p:cNvPr id="2332" name="Google Shape;2332;g6094183795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3" name="Google Shape;2333;g6094183795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0" name="Shape 2340"/>
        <p:cNvGrpSpPr/>
        <p:nvPr/>
      </p:nvGrpSpPr>
      <p:grpSpPr>
        <a:xfrm>
          <a:off x="0" y="0"/>
          <a:ext cx="0" cy="0"/>
          <a:chOff x="0" y="0"/>
          <a:chExt cx="0" cy="0"/>
        </a:xfrm>
      </p:grpSpPr>
      <p:sp>
        <p:nvSpPr>
          <p:cNvPr id="2341" name="Google Shape;2341;g6094183795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6094183795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6" name="Shape 2346"/>
        <p:cNvGrpSpPr/>
        <p:nvPr/>
      </p:nvGrpSpPr>
      <p:grpSpPr>
        <a:xfrm>
          <a:off x="0" y="0"/>
          <a:ext cx="0" cy="0"/>
          <a:chOff x="0" y="0"/>
          <a:chExt cx="0" cy="0"/>
        </a:xfrm>
      </p:grpSpPr>
      <p:sp>
        <p:nvSpPr>
          <p:cNvPr id="2347" name="Google Shape;2347;g609418379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8" name="Google Shape;2348;g609418379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DOM represents the document so that its structure, style, and content can be changed via interaction with JavaScript. The DOM represents the document as objects and nodes. This representation allows for programmers to access the web API and modify the DOM.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an HTML file is opened in a browser, the browser creates an object to represent the document and all of its containing elements.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 With our HTML represented as objects, we can add, change or remove elements using JavaScript.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HTML element is referred to as a node.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nodes are organized in a tree structure similar to the parent-child relationship of nested HTML elements.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4" name="Shape 2354"/>
        <p:cNvGrpSpPr/>
        <p:nvPr/>
      </p:nvGrpSpPr>
      <p:grpSpPr>
        <a:xfrm>
          <a:off x="0" y="0"/>
          <a:ext cx="0" cy="0"/>
          <a:chOff x="0" y="0"/>
          <a:chExt cx="0" cy="0"/>
        </a:xfrm>
      </p:grpSpPr>
      <p:sp>
        <p:nvSpPr>
          <p:cNvPr id="2355" name="Google Shape;2355;g609418379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609418379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&lt;!DOCTYPE html&gt;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 lang="en"&gt;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&lt;title&gt;Document&lt;/title&gt;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&lt;/head&gt;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&lt;div&gt;Main div</a:t>
            </a:r>
            <a:endParaRPr>
              <a:solidFill>
                <a:schemeClr val="dk1"/>
              </a:solidFill>
            </a:endParaRPr>
          </a:p>
          <a:p>
            <a:pPr indent="457200" lvl="0" marL="0" rtl="0" algn="l">
              <a:spcBef>
                <a:spcPts val="0"/>
              </a:spcBef>
              <a:spcAft>
                <a:spcPts val="0"/>
              </a:spcAft>
              <a:buClr>
                <a:schemeClr val="dk1"/>
              </a:buClr>
              <a:buSzPts val="1100"/>
              <a:buFont typeface="Arial"/>
              <a:buNone/>
            </a:pPr>
            <a:r>
              <a:rPr lang="en">
                <a:solidFill>
                  <a:schemeClr val="dk1"/>
                </a:solidFill>
              </a:rPr>
              <a:t>&lt;article&gt;</a:t>
            </a:r>
            <a:endParaRPr>
              <a:solidFill>
                <a:schemeClr val="dk1"/>
              </a:solidFill>
            </a:endParaRPr>
          </a:p>
          <a:p>
            <a:pPr indent="457200" lvl="0" marL="457200" rtl="0" algn="l">
              <a:spcBef>
                <a:spcPts val="0"/>
              </a:spcBef>
              <a:spcAft>
                <a:spcPts val="0"/>
              </a:spcAft>
              <a:buClr>
                <a:schemeClr val="dk1"/>
              </a:buClr>
              <a:buSzPts val="1100"/>
              <a:buFont typeface="Arial"/>
              <a:buNone/>
            </a:pPr>
            <a:r>
              <a:rPr lang="en">
                <a:solidFill>
                  <a:schemeClr val="dk1"/>
                </a:solidFill>
              </a:rPr>
              <a:t>&lt;section&gt;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&lt;/section&gt;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&lt;/article&gt;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href="myImg"&gt;&lt;/a&gt;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&lt;a href="secondImg"&gt;&lt;/a&gt;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&lt;/div&gt;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&lt;/body&gt;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&lt;/html&gt;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1" name="Shape 2361"/>
        <p:cNvGrpSpPr/>
        <p:nvPr/>
      </p:nvGrpSpPr>
      <p:grpSpPr>
        <a:xfrm>
          <a:off x="0" y="0"/>
          <a:ext cx="0" cy="0"/>
          <a:chOff x="0" y="0"/>
          <a:chExt cx="0" cy="0"/>
        </a:xfrm>
      </p:grpSpPr>
      <p:sp>
        <p:nvSpPr>
          <p:cNvPr id="2362" name="Google Shape;2362;g6094183795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3" name="Google Shape;2363;g6094183795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8" name="Shape 2368"/>
        <p:cNvGrpSpPr/>
        <p:nvPr/>
      </p:nvGrpSpPr>
      <p:grpSpPr>
        <a:xfrm>
          <a:off x="0" y="0"/>
          <a:ext cx="0" cy="0"/>
          <a:chOff x="0" y="0"/>
          <a:chExt cx="0" cy="0"/>
        </a:xfrm>
      </p:grpSpPr>
      <p:sp>
        <p:nvSpPr>
          <p:cNvPr id="2369" name="Google Shape;2369;g6094183795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0" name="Google Shape;2370;g6094183795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5" name="Shape 2375"/>
        <p:cNvGrpSpPr/>
        <p:nvPr/>
      </p:nvGrpSpPr>
      <p:grpSpPr>
        <a:xfrm>
          <a:off x="0" y="0"/>
          <a:ext cx="0" cy="0"/>
          <a:chOff x="0" y="0"/>
          <a:chExt cx="0" cy="0"/>
        </a:xfrm>
      </p:grpSpPr>
      <p:sp>
        <p:nvSpPr>
          <p:cNvPr id="2376" name="Google Shape;2376;g609418379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7" name="Google Shape;2377;g609418379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1" name="Shape 2381"/>
        <p:cNvGrpSpPr/>
        <p:nvPr/>
      </p:nvGrpSpPr>
      <p:grpSpPr>
        <a:xfrm>
          <a:off x="0" y="0"/>
          <a:ext cx="0" cy="0"/>
          <a:chOff x="0" y="0"/>
          <a:chExt cx="0" cy="0"/>
        </a:xfrm>
      </p:grpSpPr>
      <p:sp>
        <p:nvSpPr>
          <p:cNvPr id="2382" name="Google Shape;2382;g609418379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3" name="Google Shape;2383;g609418379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9" name="Shape 2099"/>
        <p:cNvGrpSpPr/>
        <p:nvPr/>
      </p:nvGrpSpPr>
      <p:grpSpPr>
        <a:xfrm>
          <a:off x="0" y="0"/>
          <a:ext cx="0" cy="0"/>
          <a:chOff x="0" y="0"/>
          <a:chExt cx="0" cy="0"/>
        </a:xfrm>
      </p:grpSpPr>
      <p:sp>
        <p:nvSpPr>
          <p:cNvPr id="2100" name="Google Shape;2100;g61975a5e16_0_1193: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1" name="Google Shape;2101;g61975a5e16_0_1193: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102" name="Google Shape;2102;g61975a5e16_0_1193: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3" name="Shape 2393"/>
        <p:cNvGrpSpPr/>
        <p:nvPr/>
      </p:nvGrpSpPr>
      <p:grpSpPr>
        <a:xfrm>
          <a:off x="0" y="0"/>
          <a:ext cx="0" cy="0"/>
          <a:chOff x="0" y="0"/>
          <a:chExt cx="0" cy="0"/>
        </a:xfrm>
      </p:grpSpPr>
      <p:sp>
        <p:nvSpPr>
          <p:cNvPr id="2394" name="Google Shape;2394;g6094183795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5" name="Google Shape;2395;g6094183795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5" name="Shape 2105"/>
        <p:cNvGrpSpPr/>
        <p:nvPr/>
      </p:nvGrpSpPr>
      <p:grpSpPr>
        <a:xfrm>
          <a:off x="0" y="0"/>
          <a:ext cx="0" cy="0"/>
          <a:chOff x="0" y="0"/>
          <a:chExt cx="0" cy="0"/>
        </a:xfrm>
      </p:grpSpPr>
      <p:sp>
        <p:nvSpPr>
          <p:cNvPr id="2106" name="Google Shape;2106;g61975a5e16_0_1198: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7" name="Google Shape;2107;g61975a5e16_0_1198: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108" name="Google Shape;2108;g61975a5e16_0_1198: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3" name="Shape 2113"/>
        <p:cNvGrpSpPr/>
        <p:nvPr/>
      </p:nvGrpSpPr>
      <p:grpSpPr>
        <a:xfrm>
          <a:off x="0" y="0"/>
          <a:ext cx="0" cy="0"/>
          <a:chOff x="0" y="0"/>
          <a:chExt cx="0" cy="0"/>
        </a:xfrm>
      </p:grpSpPr>
      <p:sp>
        <p:nvSpPr>
          <p:cNvPr id="2114" name="Google Shape;2114;g61975a5e16_0_1205: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5" name="Google Shape;2115;g61975a5e16_0_1205: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116" name="Google Shape;2116;g61975a5e16_0_1205: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61975a5e16_0_1210:notes"/>
          <p:cNvSpPr/>
          <p:nvPr>
            <p:ph idx="2" type="sldImg"/>
          </p:nvPr>
        </p:nvSpPr>
        <p:spPr>
          <a:xfrm>
            <a:off x="428625" y="684893"/>
            <a:ext cx="60009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1" name="Google Shape;2121;g61975a5e16_0_1210:notes"/>
          <p:cNvSpPr txBox="1"/>
          <p:nvPr>
            <p:ph idx="1" type="body"/>
          </p:nvPr>
        </p:nvSpPr>
        <p:spPr>
          <a:xfrm>
            <a:off x="685800" y="4343400"/>
            <a:ext cx="5486400" cy="4114800"/>
          </a:xfrm>
          <a:prstGeom prst="rect">
            <a:avLst/>
          </a:prstGeom>
          <a:noFill/>
          <a:ln>
            <a:noFill/>
          </a:ln>
        </p:spPr>
        <p:txBody>
          <a:bodyPr anchorCtr="0" anchor="t" bIns="45100" lIns="90225" spcFirstLastPara="1" rIns="90225" wrap="square" tIns="45100">
            <a:noAutofit/>
          </a:bodyPr>
          <a:lstStyle/>
          <a:p>
            <a:pPr indent="0" lvl="0" marL="0" marR="0" rtl="0" algn="l">
              <a:spcBef>
                <a:spcPts val="0"/>
              </a:spcBef>
              <a:spcAft>
                <a:spcPts val="0"/>
              </a:spcAft>
              <a:buNone/>
            </a:pPr>
            <a:r>
              <a:t/>
            </a:r>
            <a:endParaRPr b="0" i="0" sz="1100" u="none" cap="none" strike="noStrike">
              <a:solidFill>
                <a:schemeClr val="dk1"/>
              </a:solidFill>
              <a:latin typeface="Calibri"/>
              <a:ea typeface="Calibri"/>
              <a:cs typeface="Calibri"/>
              <a:sym typeface="Calibri"/>
            </a:endParaRPr>
          </a:p>
        </p:txBody>
      </p:sp>
      <p:sp>
        <p:nvSpPr>
          <p:cNvPr id="2122" name="Google Shape;2122;g61975a5e16_0_1210:notes"/>
          <p:cNvSpPr txBox="1"/>
          <p:nvPr>
            <p:ph idx="12" type="sldNum"/>
          </p:nvPr>
        </p:nvSpPr>
        <p:spPr>
          <a:xfrm>
            <a:off x="3884613" y="8685214"/>
            <a:ext cx="2971800" cy="457200"/>
          </a:xfrm>
          <a:prstGeom prst="rect">
            <a:avLst/>
          </a:prstGeom>
          <a:noFill/>
          <a:ln>
            <a:noFill/>
          </a:ln>
        </p:spPr>
        <p:txBody>
          <a:bodyPr anchorCtr="0" anchor="b" bIns="45100" lIns="90225" spcFirstLastPara="1" rIns="90225" wrap="square" tIns="45100">
            <a:noAutofit/>
          </a:bodyPr>
          <a:lstStyle/>
          <a:p>
            <a:pPr indent="0" lvl="0" marL="0" marR="0" rtl="0" algn="r">
              <a:spcBef>
                <a:spcPts val="0"/>
              </a:spcBef>
              <a:spcAft>
                <a:spcPts val="0"/>
              </a:spcAft>
              <a:buNone/>
            </a:pPr>
            <a:fld id="{00000000-1234-1234-1234-123412341234}" type="slidenum">
              <a:rPr lang="en"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Google Shape;2128;g61975a5e16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61975a5e16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Calibri"/>
                <a:ea typeface="Calibri"/>
                <a:cs typeface="Calibri"/>
                <a:sym typeface="Calibri"/>
              </a:rPr>
              <a:t>Image is from: shutterstock_1018526638</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9" name="Shape 2139"/>
        <p:cNvGrpSpPr/>
        <p:nvPr/>
      </p:nvGrpSpPr>
      <p:grpSpPr>
        <a:xfrm>
          <a:off x="0" y="0"/>
          <a:ext cx="0" cy="0"/>
          <a:chOff x="0" y="0"/>
          <a:chExt cx="0" cy="0"/>
        </a:xfrm>
      </p:grpSpPr>
      <p:sp>
        <p:nvSpPr>
          <p:cNvPr id="2140" name="Google Shape;2140;g61975a5e16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1" name="Google Shape;2141;g61975a5e16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Image is from: shutterstock_1018526638</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0.png"/><Relationship Id="rId3" Type="http://schemas.openxmlformats.org/officeDocument/2006/relationships/image" Target="../media/image143.png"/><Relationship Id="rId4" Type="http://schemas.openxmlformats.org/officeDocument/2006/relationships/image" Target="../media/image141.png"/><Relationship Id="rId5" Type="http://schemas.openxmlformats.org/officeDocument/2006/relationships/image" Target="../media/image142.png"/><Relationship Id="rId6" Type="http://schemas.openxmlformats.org/officeDocument/2006/relationships/image" Target="../media/image14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44.png"/><Relationship Id="rId4" Type="http://schemas.openxmlformats.org/officeDocument/2006/relationships/image" Target="../media/image138.png"/><Relationship Id="rId5" Type="http://schemas.openxmlformats.org/officeDocument/2006/relationships/image" Target="../media/image15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9.png"/><Relationship Id="rId3" Type="http://schemas.openxmlformats.org/officeDocument/2006/relationships/image" Target="../media/image150.png"/><Relationship Id="rId4" Type="http://schemas.openxmlformats.org/officeDocument/2006/relationships/image" Target="../media/image158.png"/><Relationship Id="rId5" Type="http://schemas.openxmlformats.org/officeDocument/2006/relationships/image" Target="../media/image151.png"/><Relationship Id="rId6" Type="http://schemas.openxmlformats.org/officeDocument/2006/relationships/image" Target="../media/image152.png"/><Relationship Id="rId7" Type="http://schemas.openxmlformats.org/officeDocument/2006/relationships/image" Target="../media/image15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7.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79.png"/><Relationship Id="rId6" Type="http://schemas.openxmlformats.org/officeDocument/2006/relationships/image" Target="../media/image161.png"/><Relationship Id="rId7" Type="http://schemas.openxmlformats.org/officeDocument/2006/relationships/image" Target="../media/image16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74.png"/><Relationship Id="rId4" Type="http://schemas.openxmlformats.org/officeDocument/2006/relationships/image" Target="../media/image164.png"/><Relationship Id="rId5" Type="http://schemas.openxmlformats.org/officeDocument/2006/relationships/image" Target="../media/image17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1.png"/><Relationship Id="rId3" Type="http://schemas.openxmlformats.org/officeDocument/2006/relationships/image" Target="../media/image196.png"/><Relationship Id="rId4" Type="http://schemas.openxmlformats.org/officeDocument/2006/relationships/image" Target="../media/image175.png"/><Relationship Id="rId5" Type="http://schemas.openxmlformats.org/officeDocument/2006/relationships/image" Target="../media/image162.png"/><Relationship Id="rId6" Type="http://schemas.openxmlformats.org/officeDocument/2006/relationships/image" Target="../media/image168.png"/><Relationship Id="rId7" Type="http://schemas.openxmlformats.org/officeDocument/2006/relationships/image" Target="../media/image171.png"/><Relationship Id="rId8" Type="http://schemas.openxmlformats.org/officeDocument/2006/relationships/image" Target="../media/image17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5.png"/><Relationship Id="rId3" Type="http://schemas.openxmlformats.org/officeDocument/2006/relationships/image" Target="../media/image169.png"/><Relationship Id="rId4" Type="http://schemas.openxmlformats.org/officeDocument/2006/relationships/image" Target="../media/image163.png"/><Relationship Id="rId5" Type="http://schemas.openxmlformats.org/officeDocument/2006/relationships/image" Target="../media/image172.png"/><Relationship Id="rId6" Type="http://schemas.openxmlformats.org/officeDocument/2006/relationships/image" Target="../media/image178.png"/><Relationship Id="rId7" Type="http://schemas.openxmlformats.org/officeDocument/2006/relationships/image" Target="../media/image177.png"/><Relationship Id="rId8" Type="http://schemas.openxmlformats.org/officeDocument/2006/relationships/image" Target="../media/image18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91.png"/><Relationship Id="rId4" Type="http://schemas.openxmlformats.org/officeDocument/2006/relationships/image" Target="../media/image176.png"/><Relationship Id="rId5" Type="http://schemas.openxmlformats.org/officeDocument/2006/relationships/image" Target="../media/image190.png"/><Relationship Id="rId6" Type="http://schemas.openxmlformats.org/officeDocument/2006/relationships/image" Target="../media/image19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0.png"/><Relationship Id="rId3" Type="http://schemas.openxmlformats.org/officeDocument/2006/relationships/image" Target="../media/image194.png"/><Relationship Id="rId4" Type="http://schemas.openxmlformats.org/officeDocument/2006/relationships/image" Target="../media/image183.png"/><Relationship Id="rId9" Type="http://schemas.openxmlformats.org/officeDocument/2006/relationships/image" Target="../media/image184.png"/><Relationship Id="rId5" Type="http://schemas.openxmlformats.org/officeDocument/2006/relationships/image" Target="../media/image188.png"/><Relationship Id="rId6" Type="http://schemas.openxmlformats.org/officeDocument/2006/relationships/image" Target="../media/image185.png"/><Relationship Id="rId7" Type="http://schemas.openxmlformats.org/officeDocument/2006/relationships/image" Target="../media/image203.png"/><Relationship Id="rId8" Type="http://schemas.openxmlformats.org/officeDocument/2006/relationships/image" Target="../media/image20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7.png"/><Relationship Id="rId3" Type="http://schemas.openxmlformats.org/officeDocument/2006/relationships/image" Target="../media/image189.png"/><Relationship Id="rId4" Type="http://schemas.openxmlformats.org/officeDocument/2006/relationships/image" Target="../media/image202.png"/><Relationship Id="rId9" Type="http://schemas.openxmlformats.org/officeDocument/2006/relationships/image" Target="../media/image197.png"/><Relationship Id="rId5" Type="http://schemas.openxmlformats.org/officeDocument/2006/relationships/image" Target="../media/image195.png"/><Relationship Id="rId6" Type="http://schemas.openxmlformats.org/officeDocument/2006/relationships/image" Target="../media/image192.png"/><Relationship Id="rId7" Type="http://schemas.openxmlformats.org/officeDocument/2006/relationships/image" Target="../media/image198.png"/><Relationship Id="rId8" Type="http://schemas.openxmlformats.org/officeDocument/2006/relationships/image" Target="../media/image19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4.png"/><Relationship Id="rId3" Type="http://schemas.openxmlformats.org/officeDocument/2006/relationships/image" Target="../media/image210.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5.png"/><Relationship Id="rId3" Type="http://schemas.openxmlformats.org/officeDocument/2006/relationships/image" Target="../media/image20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5.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9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7.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5.png"/><Relationship Id="rId4"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9.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1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 Id="rId4" Type="http://schemas.openxmlformats.org/officeDocument/2006/relationships/image" Target="../media/image14.png"/><Relationship Id="rId5"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3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44.png"/><Relationship Id="rId6"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4.png"/><Relationship Id="rId4" Type="http://schemas.openxmlformats.org/officeDocument/2006/relationships/image" Target="../media/image46.png"/><Relationship Id="rId5" Type="http://schemas.openxmlformats.org/officeDocument/2006/relationships/image" Target="../media/image3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4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56.png"/><Relationship Id="rId4" Type="http://schemas.openxmlformats.org/officeDocument/2006/relationships/image" Target="../media/image43.png"/><Relationship Id="rId5" Type="http://schemas.openxmlformats.org/officeDocument/2006/relationships/image" Target="../media/image45.png"/><Relationship Id="rId6" Type="http://schemas.openxmlformats.org/officeDocument/2006/relationships/image" Target="../media/image47.png"/><Relationship Id="rId7" Type="http://schemas.openxmlformats.org/officeDocument/2006/relationships/image" Target="../media/image6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74.png"/><Relationship Id="rId6" Type="http://schemas.openxmlformats.org/officeDocument/2006/relationships/image" Target="../media/image53.png"/><Relationship Id="rId7" Type="http://schemas.openxmlformats.org/officeDocument/2006/relationships/image" Target="../media/image5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58.png"/><Relationship Id="rId4" Type="http://schemas.openxmlformats.org/officeDocument/2006/relationships/image" Target="../media/image75.png"/><Relationship Id="rId5" Type="http://schemas.openxmlformats.org/officeDocument/2006/relationships/image" Target="../media/image6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57.png"/><Relationship Id="rId6" Type="http://schemas.openxmlformats.org/officeDocument/2006/relationships/image" Target="../media/image61.png"/><Relationship Id="rId7" Type="http://schemas.openxmlformats.org/officeDocument/2006/relationships/image" Target="../media/image68.png"/><Relationship Id="rId8" Type="http://schemas.openxmlformats.org/officeDocument/2006/relationships/image" Target="../media/image6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 Id="rId3" Type="http://schemas.openxmlformats.org/officeDocument/2006/relationships/image" Target="../media/image85.png"/><Relationship Id="rId4" Type="http://schemas.openxmlformats.org/officeDocument/2006/relationships/image" Target="../media/image78.png"/><Relationship Id="rId5" Type="http://schemas.openxmlformats.org/officeDocument/2006/relationships/image" Target="../media/image70.png"/><Relationship Id="rId6" Type="http://schemas.openxmlformats.org/officeDocument/2006/relationships/image" Target="../media/image69.png"/><Relationship Id="rId7" Type="http://schemas.openxmlformats.org/officeDocument/2006/relationships/image" Target="../media/image73.png"/><Relationship Id="rId8" Type="http://schemas.openxmlformats.org/officeDocument/2006/relationships/image" Target="../media/image7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67.png"/><Relationship Id="rId4" Type="http://schemas.openxmlformats.org/officeDocument/2006/relationships/image" Target="../media/image71.png"/><Relationship Id="rId5" Type="http://schemas.openxmlformats.org/officeDocument/2006/relationships/image" Target="../media/image77.png"/><Relationship Id="rId6" Type="http://schemas.openxmlformats.org/officeDocument/2006/relationships/image" Target="../media/image7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84.png"/><Relationship Id="rId5" Type="http://schemas.openxmlformats.org/officeDocument/2006/relationships/image" Target="../media/image80.png"/><Relationship Id="rId6" Type="http://schemas.openxmlformats.org/officeDocument/2006/relationships/image" Target="../media/image90.png"/><Relationship Id="rId7" Type="http://schemas.openxmlformats.org/officeDocument/2006/relationships/image" Target="../media/image94.png"/><Relationship Id="rId8" Type="http://schemas.openxmlformats.org/officeDocument/2006/relationships/image" Target="../media/image9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89.png"/><Relationship Id="rId4" Type="http://schemas.openxmlformats.org/officeDocument/2006/relationships/image" Target="../media/image82.png"/><Relationship Id="rId9" Type="http://schemas.openxmlformats.org/officeDocument/2006/relationships/image" Target="../media/image98.png"/><Relationship Id="rId5" Type="http://schemas.openxmlformats.org/officeDocument/2006/relationships/image" Target="../media/image81.png"/><Relationship Id="rId6" Type="http://schemas.openxmlformats.org/officeDocument/2006/relationships/image" Target="../media/image91.png"/><Relationship Id="rId7" Type="http://schemas.openxmlformats.org/officeDocument/2006/relationships/image" Target="../media/image86.png"/><Relationship Id="rId8" Type="http://schemas.openxmlformats.org/officeDocument/2006/relationships/image" Target="../media/image8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2.png"/><Relationship Id="rId3"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9.png"/><Relationship Id="rId3" Type="http://schemas.openxmlformats.org/officeDocument/2006/relationships/image" Target="../media/image10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100.png"/><Relationship Id="rId4" Type="http://schemas.openxmlformats.org/officeDocument/2006/relationships/image" Target="../media/image11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100.png"/><Relationship Id="rId4" Type="http://schemas.openxmlformats.org/officeDocument/2006/relationships/image" Target="../media/image109.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100.png"/><Relationship Id="rId4" Type="http://schemas.openxmlformats.org/officeDocument/2006/relationships/image" Target="../media/image12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100.png"/><Relationship Id="rId4" Type="http://schemas.openxmlformats.org/officeDocument/2006/relationships/image" Target="../media/image139.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0.png"/><Relationship Id="rId3" Type="http://schemas.openxmlformats.org/officeDocument/2006/relationships/image" Target="../media/image1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14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113.png"/><Relationship Id="rId4" Type="http://schemas.openxmlformats.org/officeDocument/2006/relationships/image" Target="../media/image10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113.png"/><Relationship Id="rId4" Type="http://schemas.openxmlformats.org/officeDocument/2006/relationships/image" Target="../media/image1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201.png"/><Relationship Id="rId4" Type="http://schemas.openxmlformats.org/officeDocument/2006/relationships/image" Target="../media/image1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110.png"/><Relationship Id="rId4" Type="http://schemas.openxmlformats.org/officeDocument/2006/relationships/image" Target="../media/image11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 Id="rId3" Type="http://schemas.openxmlformats.org/officeDocument/2006/relationships/image" Target="../media/image111.png"/><Relationship Id="rId4" Type="http://schemas.openxmlformats.org/officeDocument/2006/relationships/image" Target="../media/image16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 Id="rId3" Type="http://schemas.openxmlformats.org/officeDocument/2006/relationships/image" Target="../media/image119.png"/><Relationship Id="rId4" Type="http://schemas.openxmlformats.org/officeDocument/2006/relationships/image" Target="../media/image128.png"/><Relationship Id="rId5" Type="http://schemas.openxmlformats.org/officeDocument/2006/relationships/image" Target="../media/image11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 Id="rId3" Type="http://schemas.openxmlformats.org/officeDocument/2006/relationships/image" Target="../media/image122.png"/><Relationship Id="rId4" Type="http://schemas.openxmlformats.org/officeDocument/2006/relationships/image" Target="../media/image148.png"/><Relationship Id="rId5" Type="http://schemas.openxmlformats.org/officeDocument/2006/relationships/image" Target="../media/image12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25.png"/><Relationship Id="rId4" Type="http://schemas.openxmlformats.org/officeDocument/2006/relationships/image" Target="../media/image123.png"/><Relationship Id="rId5" Type="http://schemas.openxmlformats.org/officeDocument/2006/relationships/image" Target="../media/image126.png"/><Relationship Id="rId6" Type="http://schemas.openxmlformats.org/officeDocument/2006/relationships/image" Target="../media/image13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 Id="rId3" Type="http://schemas.openxmlformats.org/officeDocument/2006/relationships/image" Target="../media/image130.png"/><Relationship Id="rId4" Type="http://schemas.openxmlformats.org/officeDocument/2006/relationships/image" Target="../media/image123.png"/><Relationship Id="rId5" Type="http://schemas.openxmlformats.org/officeDocument/2006/relationships/image" Target="../media/image132.png"/><Relationship Id="rId6" Type="http://schemas.openxmlformats.org/officeDocument/2006/relationships/image" Target="../media/image13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45.png"/><Relationship Id="rId5" Type="http://schemas.openxmlformats.org/officeDocument/2006/relationships/image" Target="../media/image13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Blue)">
  <p:cSld name="CUSTOM_2_7_1_4_1_1_1">
    <p:spTree>
      <p:nvGrpSpPr>
        <p:cNvPr id="1695" name="Shape 1695"/>
        <p:cNvGrpSpPr/>
        <p:nvPr/>
      </p:nvGrpSpPr>
      <p:grpSpPr>
        <a:xfrm>
          <a:off x="0" y="0"/>
          <a:ext cx="0" cy="0"/>
          <a:chOff x="0" y="0"/>
          <a:chExt cx="0" cy="0"/>
        </a:xfrm>
      </p:grpSpPr>
      <p:sp>
        <p:nvSpPr>
          <p:cNvPr id="1696" name="Google Shape;1696;p10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0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98" name="Google Shape;1698;p10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99" name="Google Shape;1699;p10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00" name="Google Shape;1700;p10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01" name="Google Shape;1701;p10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2" name="Google Shape;1702;p10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3" name="Google Shape;1703;p10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0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0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0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7" name="Google Shape;1707;p10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8" name="Google Shape;1708;p10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9" name="Google Shape;1709;p10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0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11" name="Google Shape;1711;p103"/>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1712" name="Google Shape;1712;p103"/>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1713" name="Google Shape;1713;p103"/>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1714" name="Google Shape;1714;p103"/>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1715" name="Google Shape;1715;p103"/>
          <p:cNvPicPr preferRelativeResize="0"/>
          <p:nvPr/>
        </p:nvPicPr>
        <p:blipFill rotWithShape="1">
          <a:blip r:embed="rId6">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6 (Green)">
  <p:cSld name="CUSTOM_2_7_1_3_1_1_3_1">
    <p:spTree>
      <p:nvGrpSpPr>
        <p:cNvPr id="1716" name="Shape 1716"/>
        <p:cNvGrpSpPr/>
        <p:nvPr/>
      </p:nvGrpSpPr>
      <p:grpSpPr>
        <a:xfrm>
          <a:off x="0" y="0"/>
          <a:ext cx="0" cy="0"/>
          <a:chOff x="0" y="0"/>
          <a:chExt cx="0" cy="0"/>
        </a:xfrm>
      </p:grpSpPr>
      <p:sp>
        <p:nvSpPr>
          <p:cNvPr id="1717" name="Google Shape;1717;p104"/>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0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9" name="Google Shape;1719;p10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20" name="Google Shape;1720;p10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21" name="Google Shape;1721;p10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22" name="Google Shape;1722;p10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3" name="Google Shape;1723;p104"/>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24" name="Google Shape;1724;p104"/>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04"/>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04"/>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04"/>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04"/>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04"/>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0" name="Google Shape;1730;p104"/>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1" name="Google Shape;1731;p104"/>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2" name="Google Shape;1732;p104"/>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33" name="Google Shape;1733;p104"/>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34" name="Google Shape;1734;p104"/>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1735" name="Google Shape;1735;p104"/>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1736" name="Google Shape;1736;p104"/>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37" name="Google Shape;1737;p104"/>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1738" name="Google Shape;1738;p104"/>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39" name="Google Shape;1739;p104"/>
          <p:cNvPicPr preferRelativeResize="0"/>
          <p:nvPr/>
        </p:nvPicPr>
        <p:blipFill rotWithShape="1">
          <a:blip r:embed="rId5">
            <a:alphaModFix/>
          </a:blip>
          <a:srcRect b="238" l="0" r="0" t="228"/>
          <a:stretch/>
        </p:blipFill>
        <p:spPr>
          <a:xfrm>
            <a:off x="402151" y="4203275"/>
            <a:ext cx="541694" cy="446397"/>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6 (Yellow/Green)">
  <p:cSld name="CUSTOM_2_7_1_3_1_1_3_2">
    <p:spTree>
      <p:nvGrpSpPr>
        <p:cNvPr id="1740" name="Shape 1740"/>
        <p:cNvGrpSpPr/>
        <p:nvPr/>
      </p:nvGrpSpPr>
      <p:grpSpPr>
        <a:xfrm>
          <a:off x="0" y="0"/>
          <a:ext cx="0" cy="0"/>
          <a:chOff x="0" y="0"/>
          <a:chExt cx="0" cy="0"/>
        </a:xfrm>
      </p:grpSpPr>
      <p:sp>
        <p:nvSpPr>
          <p:cNvPr id="1741" name="Google Shape;1741;p105"/>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0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3" name="Google Shape;1743;p10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44" name="Google Shape;1744;p10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45" name="Google Shape;1745;p10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46" name="Google Shape;1746;p10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7" name="Google Shape;1747;p105"/>
          <p:cNvSpPr txBox="1"/>
          <p:nvPr>
            <p:ph idx="3" type="subTitle"/>
          </p:nvPr>
        </p:nvSpPr>
        <p:spPr>
          <a:xfrm>
            <a:off x="-12150" y="1274650"/>
            <a:ext cx="91440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8" name="Google Shape;1748;p105"/>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05"/>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05"/>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05"/>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05"/>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05"/>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4" name="Google Shape;1754;p105"/>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5" name="Google Shape;1755;p105"/>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6" name="Google Shape;1756;p105"/>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57" name="Google Shape;1757;p105"/>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58" name="Google Shape;1758;p105"/>
          <p:cNvPicPr preferRelativeResize="0"/>
          <p:nvPr/>
        </p:nvPicPr>
        <p:blipFill rotWithShape="1">
          <a:blip r:embed="rId2">
            <a:alphaModFix/>
          </a:blip>
          <a:srcRect b="1830" l="0" r="0" t="1830"/>
          <a:stretch/>
        </p:blipFill>
        <p:spPr>
          <a:xfrm>
            <a:off x="402150" y="1261875"/>
            <a:ext cx="541694" cy="446397"/>
          </a:xfrm>
          <a:prstGeom prst="rect">
            <a:avLst/>
          </a:prstGeom>
          <a:noFill/>
          <a:ln>
            <a:noFill/>
          </a:ln>
        </p:spPr>
      </p:pic>
      <p:pic>
        <p:nvPicPr>
          <p:cNvPr id="1759" name="Google Shape;1759;p105"/>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1760" name="Google Shape;1760;p105"/>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1761" name="Google Shape;1761;p105"/>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1762" name="Google Shape;1762;p105"/>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1763" name="Google Shape;1763;p105"/>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ay)">
  <p:cSld name="CUSTOM_2_7_1_3_1_1_3_3">
    <p:spTree>
      <p:nvGrpSpPr>
        <p:cNvPr id="1764" name="Shape 1764"/>
        <p:cNvGrpSpPr/>
        <p:nvPr/>
      </p:nvGrpSpPr>
      <p:grpSpPr>
        <a:xfrm>
          <a:off x="0" y="0"/>
          <a:ext cx="0" cy="0"/>
          <a:chOff x="0" y="0"/>
          <a:chExt cx="0" cy="0"/>
        </a:xfrm>
      </p:grpSpPr>
      <p:sp>
        <p:nvSpPr>
          <p:cNvPr id="1765" name="Google Shape;1765;p10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0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67" name="Google Shape;1767;p10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68" name="Google Shape;1768;p10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69" name="Google Shape;1769;p10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70" name="Google Shape;1770;p10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1" name="Google Shape;1771;p10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2" name="Google Shape;1772;p10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0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0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0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0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0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8" name="Google Shape;1778;p10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79" name="Google Shape;1779;p10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0" name="Google Shape;1780;p10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1" name="Google Shape;1781;p10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782" name="Google Shape;1782;p106"/>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1783" name="Google Shape;1783;p106"/>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1784" name="Google Shape;1784;p106"/>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1785" name="Google Shape;1785;p106"/>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1786" name="Google Shape;1786;p106"/>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1787" name="Google Shape;1787;p106"/>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Blue)">
  <p:cSld name="CUSTOM_2_7_1_3_1_1_3_2_1">
    <p:spTree>
      <p:nvGrpSpPr>
        <p:cNvPr id="1788" name="Shape 1788"/>
        <p:cNvGrpSpPr/>
        <p:nvPr/>
      </p:nvGrpSpPr>
      <p:grpSpPr>
        <a:xfrm>
          <a:off x="0" y="0"/>
          <a:ext cx="0" cy="0"/>
          <a:chOff x="0" y="0"/>
          <a:chExt cx="0" cy="0"/>
        </a:xfrm>
      </p:grpSpPr>
      <p:sp>
        <p:nvSpPr>
          <p:cNvPr id="1789" name="Google Shape;1789;p10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0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1" name="Google Shape;1791;p10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792" name="Google Shape;1792;p10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793" name="Google Shape;1793;p10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794" name="Google Shape;1794;p10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5" name="Google Shape;1795;p10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6" name="Google Shape;1796;p10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0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0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0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0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0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2" name="Google Shape;1802;p10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3" name="Google Shape;1803;p10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4" name="Google Shape;1804;p10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05" name="Google Shape;1805;p10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06" name="Google Shape;1806;p107"/>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1807" name="Google Shape;1807;p107"/>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1808" name="Google Shape;1808;p107"/>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1809" name="Google Shape;1809;p107"/>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1810" name="Google Shape;1810;p107"/>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1811" name="Google Shape;1811;p107"/>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7 (Green)">
  <p:cSld name="CUSTOM_2_7_1_3_1_1_1_2">
    <p:spTree>
      <p:nvGrpSpPr>
        <p:cNvPr id="1812" name="Shape 1812"/>
        <p:cNvGrpSpPr/>
        <p:nvPr/>
      </p:nvGrpSpPr>
      <p:grpSpPr>
        <a:xfrm>
          <a:off x="0" y="0"/>
          <a:ext cx="0" cy="0"/>
          <a:chOff x="0" y="0"/>
          <a:chExt cx="0" cy="0"/>
        </a:xfrm>
      </p:grpSpPr>
      <p:sp>
        <p:nvSpPr>
          <p:cNvPr id="1813" name="Google Shape;1813;p108"/>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0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5" name="Google Shape;1815;p10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16" name="Google Shape;1816;p10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17" name="Google Shape;1817;p10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18" name="Google Shape;1818;p10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9" name="Google Shape;1819;p108"/>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0" name="Google Shape;1820;p108"/>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08"/>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2" name="Google Shape;1822;p108"/>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08"/>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4" name="Google Shape;1824;p108"/>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08"/>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6" name="Google Shape;1826;p108"/>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08"/>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8" name="Google Shape;1828;p108"/>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08"/>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0" name="Google Shape;1830;p108"/>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08"/>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32" name="Google Shape;1832;p108"/>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33" name="Google Shape;1833;p108"/>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1834" name="Google Shape;1834;p108"/>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35" name="Google Shape;1835;p108"/>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1836" name="Google Shape;1836;p108"/>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37" name="Google Shape;1837;p108"/>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1838" name="Google Shape;1838;p108"/>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7 (Yellow/Green)">
  <p:cSld name="CUSTOM_2_7_1_3_1_1_1_2_1">
    <p:spTree>
      <p:nvGrpSpPr>
        <p:cNvPr id="1839" name="Shape 1839"/>
        <p:cNvGrpSpPr/>
        <p:nvPr/>
      </p:nvGrpSpPr>
      <p:grpSpPr>
        <a:xfrm>
          <a:off x="0" y="0"/>
          <a:ext cx="0" cy="0"/>
          <a:chOff x="0" y="0"/>
          <a:chExt cx="0" cy="0"/>
        </a:xfrm>
      </p:grpSpPr>
      <p:sp>
        <p:nvSpPr>
          <p:cNvPr id="1840" name="Google Shape;1840;p109"/>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0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2" name="Google Shape;1842;p10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3" name="Google Shape;1843;p10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44" name="Google Shape;1844;p10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45" name="Google Shape;1845;p10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6" name="Google Shape;1846;p109"/>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7" name="Google Shape;1847;p109"/>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09"/>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49" name="Google Shape;1849;p109"/>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09"/>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1" name="Google Shape;1851;p109"/>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09"/>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3" name="Google Shape;1853;p109"/>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09"/>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5" name="Google Shape;1855;p109"/>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09"/>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57" name="Google Shape;1857;p109"/>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09"/>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59" name="Google Shape;1859;p109"/>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1860" name="Google Shape;1860;p109"/>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1861" name="Google Shape;1861;p109"/>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1862" name="Google Shape;1862;p109"/>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1863" name="Google Shape;1863;p109"/>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1864" name="Google Shape;1864;p109"/>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1865" name="Google Shape;1865;p109"/>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ay)">
  <p:cSld name="CUSTOM_2_7_1_3_1_1_1_2_1_1">
    <p:spTree>
      <p:nvGrpSpPr>
        <p:cNvPr id="1866" name="Shape 1866"/>
        <p:cNvGrpSpPr/>
        <p:nvPr/>
      </p:nvGrpSpPr>
      <p:grpSpPr>
        <a:xfrm>
          <a:off x="0" y="0"/>
          <a:ext cx="0" cy="0"/>
          <a:chOff x="0" y="0"/>
          <a:chExt cx="0" cy="0"/>
        </a:xfrm>
      </p:grpSpPr>
      <p:sp>
        <p:nvSpPr>
          <p:cNvPr id="1867" name="Google Shape;1867;p11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1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69" name="Google Shape;1869;p11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70" name="Google Shape;1870;p11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71" name="Google Shape;1871;p11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2" name="Google Shape;1872;p11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3" name="Google Shape;1873;p11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4" name="Google Shape;1874;p11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1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6" name="Google Shape;1876;p11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1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8" name="Google Shape;1878;p11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1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0" name="Google Shape;1880;p11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1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2" name="Google Shape;1882;p11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1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84" name="Google Shape;1884;p11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1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86" name="Google Shape;1886;p110"/>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1887" name="Google Shape;1887;p110"/>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1888" name="Google Shape;1888;p110"/>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1889" name="Google Shape;1889;p110"/>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1890" name="Google Shape;1890;p110"/>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1891" name="Google Shape;1891;p110"/>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1892" name="Google Shape;1892;p110"/>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Blue)">
  <p:cSld name="CUSTOM_2_7_1_3_1_1_1_2_1_1_1">
    <p:spTree>
      <p:nvGrpSpPr>
        <p:cNvPr id="1893" name="Shape 1893"/>
        <p:cNvGrpSpPr/>
        <p:nvPr/>
      </p:nvGrpSpPr>
      <p:grpSpPr>
        <a:xfrm>
          <a:off x="0" y="0"/>
          <a:ext cx="0" cy="0"/>
          <a:chOff x="0" y="0"/>
          <a:chExt cx="0" cy="0"/>
        </a:xfrm>
      </p:grpSpPr>
      <p:sp>
        <p:nvSpPr>
          <p:cNvPr id="1894" name="Google Shape;1894;p11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1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96" name="Google Shape;1896;p11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97" name="Google Shape;1897;p11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898" name="Google Shape;1898;p11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9" name="Google Shape;1899;p11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0" name="Google Shape;1900;p11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1" name="Google Shape;1901;p11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1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3" name="Google Shape;1903;p11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1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5" name="Google Shape;1905;p11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1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7" name="Google Shape;1907;p11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1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09" name="Google Shape;1909;p11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1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1" name="Google Shape;1911;p11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1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13" name="Google Shape;1913;p111"/>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1914" name="Google Shape;1914;p111"/>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1915" name="Google Shape;1915;p111"/>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1916" name="Google Shape;1916;p111"/>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1917" name="Google Shape;1917;p111"/>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1918" name="Google Shape;1918;p111"/>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1919" name="Google Shape;1919;p111"/>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8 (Green)">
  <p:cSld name="CUSTOM_2_7_1_3_1_1_1_1_1_1">
    <p:spTree>
      <p:nvGrpSpPr>
        <p:cNvPr id="1920" name="Shape 1920"/>
        <p:cNvGrpSpPr/>
        <p:nvPr/>
      </p:nvGrpSpPr>
      <p:grpSpPr>
        <a:xfrm>
          <a:off x="0" y="0"/>
          <a:ext cx="0" cy="0"/>
          <a:chOff x="0" y="0"/>
          <a:chExt cx="0" cy="0"/>
        </a:xfrm>
      </p:grpSpPr>
      <p:sp>
        <p:nvSpPr>
          <p:cNvPr id="1921" name="Google Shape;1921;p11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2" name="Google Shape;1922;p11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23" name="Google Shape;1923;p11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24" name="Google Shape;1924;p11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25" name="Google Shape;1925;p11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6" name="Google Shape;1926;p112"/>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12"/>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28" name="Google Shape;1928;p112"/>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12"/>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0" name="Google Shape;1930;p112"/>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12"/>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2" name="Google Shape;1932;p112"/>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12"/>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4" name="Google Shape;1934;p112"/>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12"/>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6" name="Google Shape;1936;p112"/>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12"/>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38" name="Google Shape;1938;p112"/>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12"/>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40" name="Google Shape;1940;p112"/>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12"/>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42" name="Google Shape;1942;p112"/>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43" name="Google Shape;1943;p112"/>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1944" name="Google Shape;1944;p112"/>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45" name="Google Shape;1945;p112"/>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1946" name="Google Shape;1946;p112"/>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47" name="Google Shape;1947;p112"/>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1948" name="Google Shape;1948;p112"/>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49" name="Google Shape;1949;p112"/>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8 (Yellow/Green)">
  <p:cSld name="CUSTOM_2_7_1_3_1_1_1_1_1_1_1">
    <p:spTree>
      <p:nvGrpSpPr>
        <p:cNvPr id="1950" name="Shape 1950"/>
        <p:cNvGrpSpPr/>
        <p:nvPr/>
      </p:nvGrpSpPr>
      <p:grpSpPr>
        <a:xfrm>
          <a:off x="0" y="0"/>
          <a:ext cx="0" cy="0"/>
          <a:chOff x="0" y="0"/>
          <a:chExt cx="0" cy="0"/>
        </a:xfrm>
      </p:grpSpPr>
      <p:sp>
        <p:nvSpPr>
          <p:cNvPr id="1951" name="Google Shape;1951;p1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2" name="Google Shape;1952;p1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53" name="Google Shape;1953;p1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54" name="Google Shape;1954;p1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55" name="Google Shape;1955;p11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6" name="Google Shape;1956;p113"/>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13"/>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58" name="Google Shape;1958;p113"/>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13"/>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0" name="Google Shape;1960;p113"/>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13"/>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2" name="Google Shape;1962;p113"/>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13"/>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4" name="Google Shape;1964;p113"/>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13"/>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6" name="Google Shape;1966;p113"/>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13"/>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68" name="Google Shape;1968;p113"/>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13"/>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70" name="Google Shape;1970;p113"/>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13"/>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72" name="Google Shape;1972;p113"/>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1973" name="Google Shape;1973;p113"/>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1974" name="Google Shape;1974;p113"/>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1975" name="Google Shape;1975;p113"/>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1976" name="Google Shape;1976;p113"/>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1977" name="Google Shape;1977;p113"/>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1978" name="Google Shape;1978;p113"/>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1979" name="Google Shape;1979;p113"/>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ay)">
  <p:cSld name="CUSTOM_2_7_1_3_1_1_1_1_1_1_1_1">
    <p:spTree>
      <p:nvGrpSpPr>
        <p:cNvPr id="1980" name="Shape 1980"/>
        <p:cNvGrpSpPr/>
        <p:nvPr/>
      </p:nvGrpSpPr>
      <p:grpSpPr>
        <a:xfrm>
          <a:off x="0" y="0"/>
          <a:ext cx="0" cy="0"/>
          <a:chOff x="0" y="0"/>
          <a:chExt cx="0" cy="0"/>
        </a:xfrm>
      </p:grpSpPr>
      <p:sp>
        <p:nvSpPr>
          <p:cNvPr id="1981" name="Google Shape;1981;p11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2" name="Google Shape;1982;p11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83" name="Google Shape;1983;p11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984" name="Google Shape;1984;p11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985" name="Google Shape;1985;p11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6" name="Google Shape;1986;p11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1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88" name="Google Shape;1988;p11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1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0" name="Google Shape;1990;p11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1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2" name="Google Shape;1992;p11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1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4" name="Google Shape;1994;p11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1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6" name="Google Shape;1996;p11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1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98" name="Google Shape;1998;p11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1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00" name="Google Shape;2000;p11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1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02" name="Google Shape;2002;p114"/>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2003" name="Google Shape;2003;p114"/>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2004" name="Google Shape;2004;p114"/>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2005" name="Google Shape;2005;p114"/>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2006" name="Google Shape;2006;p114"/>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2007" name="Google Shape;2007;p114"/>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2008" name="Google Shape;2008;p114"/>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2009" name="Google Shape;2009;p114"/>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Blue)">
  <p:cSld name="CUSTOM_2_7_1_3_1_1_1_1_1_1_1_1_1">
    <p:spTree>
      <p:nvGrpSpPr>
        <p:cNvPr id="2010" name="Shape 2010"/>
        <p:cNvGrpSpPr/>
        <p:nvPr/>
      </p:nvGrpSpPr>
      <p:grpSpPr>
        <a:xfrm>
          <a:off x="0" y="0"/>
          <a:ext cx="0" cy="0"/>
          <a:chOff x="0" y="0"/>
          <a:chExt cx="0" cy="0"/>
        </a:xfrm>
      </p:grpSpPr>
      <p:sp>
        <p:nvSpPr>
          <p:cNvPr id="2011" name="Google Shape;2011;p11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2" name="Google Shape;2012;p11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013" name="Google Shape;2013;p1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2014" name="Google Shape;2014;p1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015" name="Google Shape;2015;p11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6" name="Google Shape;2016;p11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1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8" name="Google Shape;2018;p11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1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0" name="Google Shape;2020;p11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1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2" name="Google Shape;2022;p11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1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4" name="Google Shape;2024;p11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1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6" name="Google Shape;2026;p11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1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28" name="Google Shape;2028;p11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1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0" name="Google Shape;2030;p11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1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32" name="Google Shape;2032;p115"/>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2033" name="Google Shape;2033;p115"/>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2034" name="Google Shape;2034;p115"/>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2035" name="Google Shape;2035;p115"/>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2036" name="Google Shape;2036;p115"/>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2037" name="Google Shape;2037;p115"/>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2038" name="Google Shape;2038;p115"/>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2039" name="Google Shape;2039;p115"/>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2040" name="Shape 2040"/>
        <p:cNvGrpSpPr/>
        <p:nvPr/>
      </p:nvGrpSpPr>
      <p:grpSpPr>
        <a:xfrm>
          <a:off x="0" y="0"/>
          <a:ext cx="0" cy="0"/>
          <a:chOff x="0" y="0"/>
          <a:chExt cx="0" cy="0"/>
        </a:xfrm>
      </p:grpSpPr>
      <p:pic>
        <p:nvPicPr>
          <p:cNvPr id="2041" name="Google Shape;2041;p1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2042" name="Google Shape;2042;p116"/>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43" name="Google Shape;2043;p1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044" name="Google Shape;2044;p116"/>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2045" name="Google Shape;2045;p116"/>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2046" name="Google Shape;2046;p116"/>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2047" name="Shape 2047"/>
        <p:cNvGrpSpPr/>
        <p:nvPr/>
      </p:nvGrpSpPr>
      <p:grpSpPr>
        <a:xfrm>
          <a:off x="0" y="0"/>
          <a:ext cx="0" cy="0"/>
          <a:chOff x="0" y="0"/>
          <a:chExt cx="0" cy="0"/>
        </a:xfrm>
      </p:grpSpPr>
      <p:pic>
        <p:nvPicPr>
          <p:cNvPr id="2048" name="Google Shape;2048;p1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2049" name="Google Shape;2049;p11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0" name="Google Shape;2050;p117"/>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2051" name="Google Shape;2051;p117"/>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1. Take a Break 1">
  <p:cSld name="CUSTOM">
    <p:spTree>
      <p:nvGrpSpPr>
        <p:cNvPr id="2052" name="Shape 2052"/>
        <p:cNvGrpSpPr/>
        <p:nvPr/>
      </p:nvGrpSpPr>
      <p:grpSpPr>
        <a:xfrm>
          <a:off x="0" y="0"/>
          <a:ext cx="0" cy="0"/>
          <a:chOff x="0" y="0"/>
          <a:chExt cx="0" cy="0"/>
        </a:xfrm>
      </p:grpSpPr>
      <p:pic>
        <p:nvPicPr>
          <p:cNvPr id="2053" name="Google Shape;2053;p118"/>
          <p:cNvPicPr preferRelativeResize="0"/>
          <p:nvPr/>
        </p:nvPicPr>
        <p:blipFill>
          <a:blip r:embed="rId2">
            <a:alphaModFix/>
          </a:blip>
          <a:stretch>
            <a:fillRect/>
          </a:stretch>
        </p:blipFill>
        <p:spPr>
          <a:xfrm>
            <a:off x="0" y="0"/>
            <a:ext cx="9143971" cy="5143500"/>
          </a:xfrm>
          <a:prstGeom prst="rect">
            <a:avLst/>
          </a:prstGeom>
          <a:noFill/>
          <a:ln>
            <a:noFill/>
          </a:ln>
        </p:spPr>
      </p:pic>
      <p:sp>
        <p:nvSpPr>
          <p:cNvPr id="2054" name="Google Shape;2054;p118"/>
          <p:cNvSpPr txBox="1"/>
          <p:nvPr/>
        </p:nvSpPr>
        <p:spPr>
          <a:xfrm>
            <a:off x="-25" y="9448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55" name="Google Shape;2055;p118"/>
          <p:cNvCxnSpPr/>
          <p:nvPr/>
        </p:nvCxnSpPr>
        <p:spPr>
          <a:xfrm>
            <a:off x="2305500" y="20019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2056" name="Shape 2056"/>
        <p:cNvGrpSpPr/>
        <p:nvPr/>
      </p:nvGrpSpPr>
      <p:grpSpPr>
        <a:xfrm>
          <a:off x="0" y="0"/>
          <a:ext cx="0" cy="0"/>
          <a:chOff x="0" y="0"/>
          <a:chExt cx="0" cy="0"/>
        </a:xfrm>
      </p:grpSpPr>
      <p:pic>
        <p:nvPicPr>
          <p:cNvPr id="2057" name="Google Shape;2057;p119"/>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2058" name="Google Shape;2058;p119"/>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2059" name="Google Shape;2059;p119"/>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2060" name="Shape 2060"/>
        <p:cNvGrpSpPr/>
        <p:nvPr/>
      </p:nvGrpSpPr>
      <p:grpSpPr>
        <a:xfrm>
          <a:off x="0" y="0"/>
          <a:ext cx="0" cy="0"/>
          <a:chOff x="0" y="0"/>
          <a:chExt cx="0" cy="0"/>
        </a:xfrm>
      </p:grpSpPr>
      <p:pic>
        <p:nvPicPr>
          <p:cNvPr id="2061" name="Google Shape;2061;p120"/>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062" name="Google Shape;2062;p120"/>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063" name="Google Shape;2063;p120"/>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64" name="Google Shape;2064;p120"/>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2065" name="Google Shape;2065;p120"/>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20"/>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2067" name="Shape 2067"/>
        <p:cNvGrpSpPr/>
        <p:nvPr/>
      </p:nvGrpSpPr>
      <p:grpSpPr>
        <a:xfrm>
          <a:off x="0" y="0"/>
          <a:ext cx="0" cy="0"/>
          <a:chOff x="0" y="0"/>
          <a:chExt cx="0" cy="0"/>
        </a:xfrm>
      </p:grpSpPr>
      <p:pic>
        <p:nvPicPr>
          <p:cNvPr id="2068" name="Google Shape;2068;p121"/>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2069" name="Google Shape;2069;p121"/>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2070" name="Google Shape;2070;p121"/>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2071" name="Google Shape;2071;p121"/>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21"/>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21"/>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2074" name="Shape 2074"/>
        <p:cNvGrpSpPr/>
        <p:nvPr/>
      </p:nvGrpSpPr>
      <p:grpSpPr>
        <a:xfrm>
          <a:off x="0" y="0"/>
          <a:ext cx="0" cy="0"/>
          <a:chOff x="0" y="0"/>
          <a:chExt cx="0" cy="0"/>
        </a:xfrm>
      </p:grpSpPr>
      <p:pic>
        <p:nvPicPr>
          <p:cNvPr id="2075" name="Google Shape;2075;p122"/>
          <p:cNvPicPr preferRelativeResize="0"/>
          <p:nvPr/>
        </p:nvPicPr>
        <p:blipFill>
          <a:blip r:embed="rId2">
            <a:alphaModFix/>
          </a:blip>
          <a:stretch>
            <a:fillRect/>
          </a:stretch>
        </p:blipFill>
        <p:spPr>
          <a:xfrm>
            <a:off x="0" y="0"/>
            <a:ext cx="9144010" cy="5143500"/>
          </a:xfrm>
          <a:prstGeom prst="rect">
            <a:avLst/>
          </a:prstGeom>
          <a:noFill/>
          <a:ln>
            <a:noFill/>
          </a:ln>
        </p:spPr>
      </p:pic>
      <p:sp>
        <p:nvSpPr>
          <p:cNvPr id="2076" name="Google Shape;2076;p122"/>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51" name="Shape 51"/>
        <p:cNvGrpSpPr/>
        <p:nvPr/>
      </p:nvGrpSpPr>
      <p:grpSpPr>
        <a:xfrm>
          <a:off x="0" y="0"/>
          <a:ext cx="0" cy="0"/>
          <a:chOff x="0" y="0"/>
          <a:chExt cx="0" cy="0"/>
        </a:xfrm>
      </p:grpSpPr>
      <p:pic>
        <p:nvPicPr>
          <p:cNvPr id="52" name="Google Shape;52;p1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53" name="Google Shape;53;p1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
        <p:nvSpPr>
          <p:cNvPr id="55" name="Google Shape;55;p1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56" name="Google Shape;56;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57" name="Google Shape;57;p1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 name="Google Shape;58;p1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2077" name="Shape 2077"/>
        <p:cNvGrpSpPr/>
        <p:nvPr/>
      </p:nvGrpSpPr>
      <p:grpSpPr>
        <a:xfrm>
          <a:off x="0" y="0"/>
          <a:ext cx="0" cy="0"/>
          <a:chOff x="0" y="0"/>
          <a:chExt cx="0" cy="0"/>
        </a:xfrm>
      </p:grpSpPr>
      <p:pic>
        <p:nvPicPr>
          <p:cNvPr id="2078" name="Google Shape;2078;p123"/>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2079" name="Google Shape;2079;p123"/>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63" name="Google Shape;63;p15"/>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5" name="Google Shape;65;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66" name="Google Shape;66;p1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 name="Google Shape;67;p1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 name="Google Shape;68;p1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69" name="Google Shape;69;p15"/>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70" name="Google Shape;70;p1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71" name="Shape 71"/>
        <p:cNvGrpSpPr/>
        <p:nvPr/>
      </p:nvGrpSpPr>
      <p:grpSpPr>
        <a:xfrm>
          <a:off x="0" y="0"/>
          <a:ext cx="0" cy="0"/>
          <a:chOff x="0" y="0"/>
          <a:chExt cx="0" cy="0"/>
        </a:xfrm>
      </p:grpSpPr>
      <p:pic>
        <p:nvPicPr>
          <p:cNvPr id="72" name="Google Shape;72;p16"/>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73" name="Google Shape;73;p16"/>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6"/>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75" name="Google Shape;75;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76" name="Google Shape;76;p16"/>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 name="Google Shape;77;p16"/>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 name="Google Shape;78;p16"/>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79" name="Google Shape;79;p16"/>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80" name="Google Shape;80;p16"/>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83" name="Google Shape;83;p17"/>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85" name="Google Shape;85;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6" name="Google Shape;86;p17"/>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Boot Camp</a:t>
            </a:r>
            <a:endParaRPr sz="1800">
              <a:solidFill>
                <a:srgbClr val="FFFFFF"/>
              </a:solidFill>
              <a:latin typeface="Roboto Medium"/>
              <a:ea typeface="Roboto Medium"/>
              <a:cs typeface="Roboto Medium"/>
              <a:sym typeface="Roboto Medium"/>
            </a:endParaRPr>
          </a:p>
        </p:txBody>
      </p:sp>
      <p:sp>
        <p:nvSpPr>
          <p:cNvPr id="87" name="Google Shape;87;p17"/>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 name="Google Shape;88;p17"/>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 name="Google Shape;89;p17"/>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0" name="Google Shape;90;p17"/>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Title Slide: FinTech">
  <p:cSld name="CUSTOM_2_3_1_1_1_1_1_2_1_2_1_1_1_1_2_1_1_1_1_1">
    <p:spTree>
      <p:nvGrpSpPr>
        <p:cNvPr id="91" name="Shape 91"/>
        <p:cNvGrpSpPr/>
        <p:nvPr/>
      </p:nvGrpSpPr>
      <p:grpSpPr>
        <a:xfrm>
          <a:off x="0" y="0"/>
          <a:ext cx="0" cy="0"/>
          <a:chOff x="0" y="0"/>
          <a:chExt cx="0" cy="0"/>
        </a:xfrm>
      </p:grpSpPr>
      <p:pic>
        <p:nvPicPr>
          <p:cNvPr id="92" name="Google Shape;92;p18"/>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3" name="Google Shape;93;p1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8"/>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95" name="Google Shape;95;p18"/>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FinTech</a:t>
            </a:r>
            <a:endParaRPr sz="1800">
              <a:solidFill>
                <a:srgbClr val="FFFFFF"/>
              </a:solidFill>
              <a:latin typeface="Roboto Medium"/>
              <a:ea typeface="Roboto Medium"/>
              <a:cs typeface="Roboto Medium"/>
              <a:sym typeface="Roboto Medium"/>
            </a:endParaRPr>
          </a:p>
        </p:txBody>
      </p:sp>
      <p:sp>
        <p:nvSpPr>
          <p:cNvPr id="96" name="Google Shape;96;p18"/>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 name="Google Shape;97;p18"/>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 name="Google Shape;98;p18"/>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99" name="Google Shape;99;p18"/>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100" name="Google Shape;100;p18"/>
          <p:cNvPicPr preferRelativeResize="0"/>
          <p:nvPr/>
        </p:nvPicPr>
        <p:blipFill>
          <a:blip r:embed="rId4">
            <a:alphaModFix/>
          </a:blip>
          <a:stretch>
            <a:fillRect/>
          </a:stretch>
        </p:blipFill>
        <p:spPr>
          <a:xfrm>
            <a:off x="913750" y="1045025"/>
            <a:ext cx="2330325" cy="23303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itle Slide:Digital Marketing">
  <p:cSld name="CUSTOM_2_3_1_1_1_1_1_2_1_2_1_1_1_1_2_1_1_1_1_2">
    <p:spTree>
      <p:nvGrpSpPr>
        <p:cNvPr id="101" name="Shape 101"/>
        <p:cNvGrpSpPr/>
        <p:nvPr/>
      </p:nvGrpSpPr>
      <p:grpSpPr>
        <a:xfrm>
          <a:off x="0" y="0"/>
          <a:ext cx="0" cy="0"/>
          <a:chOff x="0" y="0"/>
          <a:chExt cx="0" cy="0"/>
        </a:xfrm>
      </p:grpSpPr>
      <p:pic>
        <p:nvPicPr>
          <p:cNvPr id="102" name="Google Shape;102;p19"/>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03" name="Google Shape;103;p1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9"/>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05" name="Google Shape;105;p19"/>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Digital Marketing</a:t>
            </a:r>
            <a:endParaRPr sz="1800">
              <a:solidFill>
                <a:srgbClr val="FFFFFF"/>
              </a:solidFill>
              <a:latin typeface="Roboto Medium"/>
              <a:ea typeface="Roboto Medium"/>
              <a:cs typeface="Roboto Medium"/>
              <a:sym typeface="Roboto Medium"/>
            </a:endParaRPr>
          </a:p>
        </p:txBody>
      </p:sp>
      <p:sp>
        <p:nvSpPr>
          <p:cNvPr id="106" name="Google Shape;106;p19"/>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9"/>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9"/>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09" name="Google Shape;109;p19"/>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None/>
            </a:pPr>
            <a:r>
              <a:rPr lang="en" sz="600">
                <a:solidFill>
                  <a:schemeClr val="dk1"/>
                </a:solidFill>
              </a:rPr>
              <a:t>© 2019 Trilogy Education Services, a 2U, Inc. brand.  All Rights Reserved.</a:t>
            </a:r>
            <a:endParaRPr sz="600">
              <a:solidFill>
                <a:schemeClr val="dk1"/>
              </a:solidFill>
            </a:endParaRPr>
          </a:p>
        </p:txBody>
      </p:sp>
      <p:pic>
        <p:nvPicPr>
          <p:cNvPr id="110" name="Google Shape;110;p19"/>
          <p:cNvPicPr preferRelativeResize="0"/>
          <p:nvPr/>
        </p:nvPicPr>
        <p:blipFill>
          <a:blip r:embed="rId4">
            <a:alphaModFix/>
          </a:blip>
          <a:stretch>
            <a:fillRect/>
          </a:stretch>
        </p:blipFill>
        <p:spPr>
          <a:xfrm>
            <a:off x="854575" y="1056525"/>
            <a:ext cx="2068025" cy="20680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Subsection Slide">
  <p:cSld name="CUSTOM_17_2_1_1_2">
    <p:spTree>
      <p:nvGrpSpPr>
        <p:cNvPr id="111" name="Shape 111"/>
        <p:cNvGrpSpPr/>
        <p:nvPr/>
      </p:nvGrpSpPr>
      <p:grpSpPr>
        <a:xfrm>
          <a:off x="0" y="0"/>
          <a:ext cx="0" cy="0"/>
          <a:chOff x="0" y="0"/>
          <a:chExt cx="0" cy="0"/>
        </a:xfrm>
      </p:grpSpPr>
      <p:pic>
        <p:nvPicPr>
          <p:cNvPr id="112" name="Google Shape;112;p2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3" name="Google Shape;113;p20"/>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 name="Google Shape;114;p2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15" name="Google Shape;115;p2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ransition Slide">
  <p:cSld name="CUSTOM_17_2_1_2">
    <p:spTree>
      <p:nvGrpSpPr>
        <p:cNvPr id="116" name="Shape 116"/>
        <p:cNvGrpSpPr/>
        <p:nvPr/>
      </p:nvGrpSpPr>
      <p:grpSpPr>
        <a:xfrm>
          <a:off x="0" y="0"/>
          <a:ext cx="0" cy="0"/>
          <a:chOff x="0" y="0"/>
          <a:chExt cx="0" cy="0"/>
        </a:xfrm>
      </p:grpSpPr>
      <p:pic>
        <p:nvPicPr>
          <p:cNvPr id="117" name="Google Shape;117;p21"/>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8" name="Google Shape;118;p21"/>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9" name="Google Shape;119;p2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20" name="Google Shape;120;p2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Text Only">
  <p:cSld name="CUSTOM_2_7_2">
    <p:spTree>
      <p:nvGrpSpPr>
        <p:cNvPr id="121" name="Shape 121"/>
        <p:cNvGrpSpPr/>
        <p:nvPr/>
      </p:nvGrpSpPr>
      <p:grpSpPr>
        <a:xfrm>
          <a:off x="0" y="0"/>
          <a:ext cx="0" cy="0"/>
          <a:chOff x="0" y="0"/>
          <a:chExt cx="0" cy="0"/>
        </a:xfrm>
      </p:grpSpPr>
      <p:sp>
        <p:nvSpPr>
          <p:cNvPr id="122" name="Google Shape;122;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 name="Google Shape;123;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4" name="Google Shape;124;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5" name="Google Shape;125;p2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26" name="Google Shape;126;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7" name="Google Shape;127;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22"/>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Text with Sidebar">
  <p:cSld name="CUSTOM_2_4_1">
    <p:spTree>
      <p:nvGrpSpPr>
        <p:cNvPr id="129" name="Shape 129"/>
        <p:cNvGrpSpPr/>
        <p:nvPr/>
      </p:nvGrpSpPr>
      <p:grpSpPr>
        <a:xfrm>
          <a:off x="0" y="0"/>
          <a:ext cx="0" cy="0"/>
          <a:chOff x="0" y="0"/>
          <a:chExt cx="0" cy="0"/>
        </a:xfrm>
      </p:grpSpPr>
      <p:pic>
        <p:nvPicPr>
          <p:cNvPr id="130" name="Google Shape;130;p23"/>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31" name="Google Shape;131;p23"/>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 name="Google Shape;132;p23"/>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33" name="Google Shape;133;p23"/>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4" name="Google Shape;134;p23"/>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 name="Google Shape;135;p2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36" name="Google Shape;136;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37" name="Google Shape;137;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8" name="Google Shape;138;p2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Call Attention Slide">
  <p:cSld name="CUSTOM_2_3_1_1_3_1_1_2_1_1">
    <p:spTree>
      <p:nvGrpSpPr>
        <p:cNvPr id="139"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41" name="Google Shape;141;p24"/>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42" name="Google Shape;142;p24"/>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43" name="Google Shape;143;p2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2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Instructor Demonstration">
  <p:cSld name="CUSTOM_2_3_1_1_1_1_1_2_1_2_1_2">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47" name="Google Shape;147;p25"/>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50" name="Google Shape;150;p25"/>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51" name="Google Shape;151;p2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2" name="Google Shape;152;p25"/>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53" name="Google Shape;153;p25"/>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Activity">
  <p:cSld name="CUSTOM_2_3_1_1_1_1_1_2_1_2_1_1_1_1">
    <p:spTree>
      <p:nvGrpSpPr>
        <p:cNvPr id="154" name="Shape 154"/>
        <p:cNvGrpSpPr/>
        <p:nvPr/>
      </p:nvGrpSpPr>
      <p:grpSpPr>
        <a:xfrm>
          <a:off x="0" y="0"/>
          <a:ext cx="0" cy="0"/>
          <a:chOff x="0" y="0"/>
          <a:chExt cx="0" cy="0"/>
        </a:xfrm>
      </p:grpSpPr>
      <p:pic>
        <p:nvPicPr>
          <p:cNvPr id="155" name="Google Shape;155;p2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56" name="Google Shape;156;p2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7" name="Google Shape;157;p26"/>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58" name="Google Shape;158;p2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 name="Google Shape;159;p2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26"/>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61" name="Google Shape;161;p2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63" name="Google Shape;163;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 name="Google Shape;164;p2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Activity with Instructions ">
  <p:cSld name="CUSTOM_2_5_1_3_1">
    <p:spTree>
      <p:nvGrpSpPr>
        <p:cNvPr id="165"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67" name="Google Shape;167;p2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8" name="Google Shape;168;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9" name="Google Shape;169;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0" name="Google Shape;170;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27"/>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72" name="Google Shape;172;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73" name="Google Shape;173;p2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2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Challenge">
  <p:cSld name="CUSTOM_2_3_1_1_1_1_1_2_1_2_1_1_4">
    <p:spTree>
      <p:nvGrpSpPr>
        <p:cNvPr id="175" name="Shape 175"/>
        <p:cNvGrpSpPr/>
        <p:nvPr/>
      </p:nvGrpSpPr>
      <p:grpSpPr>
        <a:xfrm>
          <a:off x="0" y="0"/>
          <a:ext cx="0" cy="0"/>
          <a:chOff x="0" y="0"/>
          <a:chExt cx="0" cy="0"/>
        </a:xfrm>
      </p:grpSpPr>
      <p:pic>
        <p:nvPicPr>
          <p:cNvPr id="176" name="Google Shape;176;p2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77" name="Google Shape;177;p28"/>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8" name="Google Shape;178;p28"/>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79" name="Google Shape;179;p2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80" name="Google Shape;180;p28"/>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1" name="Google Shape;181;p28"/>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2" name="Google Shape;182;p28"/>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83" name="Google Shape;183;p2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84" name="Google Shape;184;p28"/>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Challenge with Instructions">
  <p:cSld name="CUSTOM_2_5_1_4">
    <p:spTree>
      <p:nvGrpSpPr>
        <p:cNvPr id="185" name="Shape 185"/>
        <p:cNvGrpSpPr/>
        <p:nvPr/>
      </p:nvGrpSpPr>
      <p:grpSpPr>
        <a:xfrm>
          <a:off x="0" y="0"/>
          <a:ext cx="0" cy="0"/>
          <a:chOff x="0" y="0"/>
          <a:chExt cx="0" cy="0"/>
        </a:xfrm>
      </p:grpSpPr>
      <p:sp>
        <p:nvSpPr>
          <p:cNvPr id="186" name="Google Shape;186;p29"/>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7" name="Google Shape;187;p2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88" name="Google Shape;188;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9" name="Google Shape;189;p29"/>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90" name="Google Shape;190;p29"/>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91" name="Google Shape;191;p29"/>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92" name="Google Shape;192;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93" name="Google Shape;193;p2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94" name="Google Shape;194;p29"/>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Homework">
  <p:cSld name="CUSTOM_2_3_1_1_1_1_1_2_1_2_1_1_3_1">
    <p:spTree>
      <p:nvGrpSpPr>
        <p:cNvPr id="195" name="Shape 195"/>
        <p:cNvGrpSpPr/>
        <p:nvPr/>
      </p:nvGrpSpPr>
      <p:grpSpPr>
        <a:xfrm>
          <a:off x="0" y="0"/>
          <a:ext cx="0" cy="0"/>
          <a:chOff x="0" y="0"/>
          <a:chExt cx="0" cy="0"/>
        </a:xfrm>
      </p:grpSpPr>
      <p:pic>
        <p:nvPicPr>
          <p:cNvPr id="196" name="Google Shape;196;p3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97" name="Google Shape;197;p3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30"/>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99" name="Google Shape;199;p3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0" name="Google Shape;200;p30"/>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201" name="Google Shape;201;p3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202" name="Google Shape;202;p3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3" name="Google Shape;203;p3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204" name="Google Shape;204;p3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3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Homework with Instructions">
  <p:cSld name="CUSTOM_2_5_2">
    <p:spTree>
      <p:nvGrpSpPr>
        <p:cNvPr id="206" name="Shape 206"/>
        <p:cNvGrpSpPr/>
        <p:nvPr/>
      </p:nvGrpSpPr>
      <p:grpSpPr>
        <a:xfrm>
          <a:off x="0" y="0"/>
          <a:ext cx="0" cy="0"/>
          <a:chOff x="0" y="0"/>
          <a:chExt cx="0" cy="0"/>
        </a:xfrm>
      </p:grpSpPr>
      <p:sp>
        <p:nvSpPr>
          <p:cNvPr id="207" name="Google Shape;207;p31"/>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208" name="Google Shape;208;p3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09" name="Google Shape;209;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210" name="Google Shape;210;p31"/>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211" name="Google Shape;211;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2" name="Google Shape;212;p31"/>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3" name="Google Shape;213;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4" name="Google Shape;214;p3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3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4 (Green)">
  <p:cSld name="CUSTOM_2_7_1">
    <p:spTree>
      <p:nvGrpSpPr>
        <p:cNvPr id="216" name="Shape 216"/>
        <p:cNvGrpSpPr/>
        <p:nvPr/>
      </p:nvGrpSpPr>
      <p:grpSpPr>
        <a:xfrm>
          <a:off x="0" y="0"/>
          <a:ext cx="0" cy="0"/>
          <a:chOff x="0" y="0"/>
          <a:chExt cx="0" cy="0"/>
        </a:xfrm>
      </p:grpSpPr>
      <p:sp>
        <p:nvSpPr>
          <p:cNvPr id="217" name="Google Shape;217;p3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9" name="Google Shape;219;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20" name="Google Shape;220;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21" name="Google Shape;221;p3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22" name="Google Shape;222;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23" name="Google Shape;223;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4" name="Google Shape;224;p32"/>
          <p:cNvGrpSpPr/>
          <p:nvPr/>
        </p:nvGrpSpPr>
        <p:grpSpPr>
          <a:xfrm>
            <a:off x="457200" y="1378813"/>
            <a:ext cx="776889" cy="621300"/>
            <a:chOff x="457200" y="1378813"/>
            <a:chExt cx="776889" cy="621300"/>
          </a:xfrm>
        </p:grpSpPr>
        <p:sp>
          <p:nvSpPr>
            <p:cNvPr id="225" name="Google Shape;225;p32"/>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26" name="Google Shape;226;p32"/>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32"/>
          <p:cNvGrpSpPr/>
          <p:nvPr/>
        </p:nvGrpSpPr>
        <p:grpSpPr>
          <a:xfrm>
            <a:off x="457200" y="2228725"/>
            <a:ext cx="776889" cy="621300"/>
            <a:chOff x="457200" y="1378813"/>
            <a:chExt cx="776889" cy="621300"/>
          </a:xfrm>
        </p:grpSpPr>
        <p:sp>
          <p:nvSpPr>
            <p:cNvPr id="228" name="Google Shape;228;p32"/>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29" name="Google Shape;229;p32"/>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 name="Google Shape;230;p32"/>
          <p:cNvGrpSpPr/>
          <p:nvPr/>
        </p:nvGrpSpPr>
        <p:grpSpPr>
          <a:xfrm>
            <a:off x="457200" y="3073850"/>
            <a:ext cx="776889" cy="621300"/>
            <a:chOff x="457200" y="1378813"/>
            <a:chExt cx="776889" cy="621300"/>
          </a:xfrm>
        </p:grpSpPr>
        <p:sp>
          <p:nvSpPr>
            <p:cNvPr id="231" name="Google Shape;231;p32"/>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2" name="Google Shape;232;p32"/>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 name="Google Shape;233;p32"/>
          <p:cNvGrpSpPr/>
          <p:nvPr/>
        </p:nvGrpSpPr>
        <p:grpSpPr>
          <a:xfrm>
            <a:off x="457200" y="3923750"/>
            <a:ext cx="776889" cy="621300"/>
            <a:chOff x="457200" y="1378813"/>
            <a:chExt cx="776889" cy="621300"/>
          </a:xfrm>
        </p:grpSpPr>
        <p:sp>
          <p:nvSpPr>
            <p:cNvPr id="234" name="Google Shape;234;p32"/>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32"/>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32"/>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7" name="Google Shape;237;p3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1" name="Google Shape;241;p32"/>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2" name="Google Shape;242;p32"/>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5 (Green)">
  <p:cSld name="CUSTOM_2_7_1_4">
    <p:spTree>
      <p:nvGrpSpPr>
        <p:cNvPr id="243" name="Shape 243"/>
        <p:cNvGrpSpPr/>
        <p:nvPr/>
      </p:nvGrpSpPr>
      <p:grpSpPr>
        <a:xfrm>
          <a:off x="0" y="0"/>
          <a:ext cx="0" cy="0"/>
          <a:chOff x="0" y="0"/>
          <a:chExt cx="0" cy="0"/>
        </a:xfrm>
      </p:grpSpPr>
      <p:sp>
        <p:nvSpPr>
          <p:cNvPr id="244" name="Google Shape;244;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47" name="Google Shape;247;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48" name="Google Shape;248;p3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49" name="Google Shape;249;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0" name="Google Shape;250;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1" name="Google Shape;251;p33"/>
          <p:cNvGrpSpPr/>
          <p:nvPr/>
        </p:nvGrpSpPr>
        <p:grpSpPr>
          <a:xfrm>
            <a:off x="457200" y="1300225"/>
            <a:ext cx="776889" cy="621300"/>
            <a:chOff x="457200" y="1378813"/>
            <a:chExt cx="776889" cy="621300"/>
          </a:xfrm>
        </p:grpSpPr>
        <p:sp>
          <p:nvSpPr>
            <p:cNvPr id="252" name="Google Shape;252;p3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53" name="Google Shape;253;p33"/>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33"/>
          <p:cNvGrpSpPr/>
          <p:nvPr/>
        </p:nvGrpSpPr>
        <p:grpSpPr>
          <a:xfrm>
            <a:off x="457200" y="2000125"/>
            <a:ext cx="776889" cy="621300"/>
            <a:chOff x="457200" y="1378813"/>
            <a:chExt cx="776889" cy="621300"/>
          </a:xfrm>
        </p:grpSpPr>
        <p:sp>
          <p:nvSpPr>
            <p:cNvPr id="255" name="Google Shape;255;p3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56" name="Google Shape;256;p33"/>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33"/>
          <p:cNvGrpSpPr/>
          <p:nvPr/>
        </p:nvGrpSpPr>
        <p:grpSpPr>
          <a:xfrm>
            <a:off x="457200" y="2692850"/>
            <a:ext cx="776889" cy="621300"/>
            <a:chOff x="457200" y="1378813"/>
            <a:chExt cx="776889" cy="621300"/>
          </a:xfrm>
        </p:grpSpPr>
        <p:sp>
          <p:nvSpPr>
            <p:cNvPr id="258" name="Google Shape;258;p3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59" name="Google Shape;259;p33"/>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33"/>
          <p:cNvGrpSpPr/>
          <p:nvPr/>
        </p:nvGrpSpPr>
        <p:grpSpPr>
          <a:xfrm>
            <a:off x="457200" y="3390350"/>
            <a:ext cx="776889" cy="621300"/>
            <a:chOff x="457200" y="1378813"/>
            <a:chExt cx="776889" cy="621300"/>
          </a:xfrm>
        </p:grpSpPr>
        <p:sp>
          <p:nvSpPr>
            <p:cNvPr id="261" name="Google Shape;261;p33"/>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62" name="Google Shape;262;p33"/>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3"/>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4" name="Google Shape;264;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8" name="Google Shape;268;p33"/>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9" name="Google Shape;269;p33"/>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70" name="Google Shape;270;p33"/>
          <p:cNvGrpSpPr/>
          <p:nvPr/>
        </p:nvGrpSpPr>
        <p:grpSpPr>
          <a:xfrm>
            <a:off x="469500" y="4083075"/>
            <a:ext cx="776889" cy="621300"/>
            <a:chOff x="457200" y="1378813"/>
            <a:chExt cx="776889" cy="621300"/>
          </a:xfrm>
        </p:grpSpPr>
        <p:sp>
          <p:nvSpPr>
            <p:cNvPr id="271" name="Google Shape;271;p33"/>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2" name="Google Shape;272;p33"/>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6 (Gray)">
  <p:cSld name="CUSTOM_2_7_1_3_1_1">
    <p:spTree>
      <p:nvGrpSpPr>
        <p:cNvPr id="275" name="Shape 275"/>
        <p:cNvGrpSpPr/>
        <p:nvPr/>
      </p:nvGrpSpPr>
      <p:grpSpPr>
        <a:xfrm>
          <a:off x="0" y="0"/>
          <a:ext cx="0" cy="0"/>
          <a:chOff x="0" y="0"/>
          <a:chExt cx="0" cy="0"/>
        </a:xfrm>
      </p:grpSpPr>
      <p:sp>
        <p:nvSpPr>
          <p:cNvPr id="276" name="Google Shape;276;p34"/>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8" name="Google Shape;278;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79" name="Google Shape;279;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80" name="Google Shape;280;p3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281" name="Google Shape;281;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82" name="Google Shape;282;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83" name="Google Shape;283;p34"/>
          <p:cNvGrpSpPr/>
          <p:nvPr/>
        </p:nvGrpSpPr>
        <p:grpSpPr>
          <a:xfrm>
            <a:off x="457200" y="1237825"/>
            <a:ext cx="776900" cy="486300"/>
            <a:chOff x="457200" y="1466425"/>
            <a:chExt cx="776900" cy="486300"/>
          </a:xfrm>
        </p:grpSpPr>
        <p:sp>
          <p:nvSpPr>
            <p:cNvPr id="284" name="Google Shape;284;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5" name="Google Shape;285;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6" name="Google Shape;286;p34"/>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7" name="Google Shape;287;p34"/>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 name="Google Shape;288;p34"/>
          <p:cNvGrpSpPr/>
          <p:nvPr/>
        </p:nvGrpSpPr>
        <p:grpSpPr>
          <a:xfrm>
            <a:off x="457200" y="1828900"/>
            <a:ext cx="776900" cy="486300"/>
            <a:chOff x="457200" y="1466425"/>
            <a:chExt cx="776900" cy="486300"/>
          </a:xfrm>
        </p:grpSpPr>
        <p:sp>
          <p:nvSpPr>
            <p:cNvPr id="289" name="Google Shape;289;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90" name="Google Shape;290;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 name="Google Shape;291;p34"/>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 name="Google Shape;292;p34"/>
          <p:cNvGrpSpPr/>
          <p:nvPr/>
        </p:nvGrpSpPr>
        <p:grpSpPr>
          <a:xfrm>
            <a:off x="457200" y="2419975"/>
            <a:ext cx="776900" cy="486300"/>
            <a:chOff x="457200" y="1466425"/>
            <a:chExt cx="776900" cy="486300"/>
          </a:xfrm>
        </p:grpSpPr>
        <p:sp>
          <p:nvSpPr>
            <p:cNvPr id="293" name="Google Shape;293;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94" name="Google Shape;294;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5" name="Google Shape;295;p34"/>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 name="Google Shape;296;p34"/>
          <p:cNvGrpSpPr/>
          <p:nvPr/>
        </p:nvGrpSpPr>
        <p:grpSpPr>
          <a:xfrm>
            <a:off x="457200" y="3011050"/>
            <a:ext cx="776900" cy="486300"/>
            <a:chOff x="457200" y="1466425"/>
            <a:chExt cx="776900" cy="486300"/>
          </a:xfrm>
        </p:grpSpPr>
        <p:sp>
          <p:nvSpPr>
            <p:cNvPr id="297" name="Google Shape;297;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8" name="Google Shape;298;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 name="Google Shape;299;p34"/>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 name="Google Shape;300;p34"/>
          <p:cNvGrpSpPr/>
          <p:nvPr/>
        </p:nvGrpSpPr>
        <p:grpSpPr>
          <a:xfrm>
            <a:off x="457200" y="3602137"/>
            <a:ext cx="776900" cy="486300"/>
            <a:chOff x="457200" y="1466425"/>
            <a:chExt cx="776900" cy="486300"/>
          </a:xfrm>
        </p:grpSpPr>
        <p:sp>
          <p:nvSpPr>
            <p:cNvPr id="301" name="Google Shape;301;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02" name="Google Shape;302;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 name="Google Shape;303;p34"/>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34"/>
          <p:cNvGrpSpPr/>
          <p:nvPr/>
        </p:nvGrpSpPr>
        <p:grpSpPr>
          <a:xfrm>
            <a:off x="457200" y="4193262"/>
            <a:ext cx="776900" cy="486300"/>
            <a:chOff x="457200" y="1466425"/>
            <a:chExt cx="776900" cy="486300"/>
          </a:xfrm>
        </p:grpSpPr>
        <p:sp>
          <p:nvSpPr>
            <p:cNvPr id="305" name="Google Shape;305;p34"/>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06" name="Google Shape;306;p34"/>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34"/>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34"/>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9" name="Google Shape;309;p34"/>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0" name="Google Shape;310;p34"/>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1" name="Google Shape;311;p34"/>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6 (Blue)">
  <p:cSld name="CUSTOM_2_7_1_3_1_1_2">
    <p:spTree>
      <p:nvGrpSpPr>
        <p:cNvPr id="312" name="Shape 312"/>
        <p:cNvGrpSpPr/>
        <p:nvPr/>
      </p:nvGrpSpPr>
      <p:grpSpPr>
        <a:xfrm>
          <a:off x="0" y="0"/>
          <a:ext cx="0" cy="0"/>
          <a:chOff x="0" y="0"/>
          <a:chExt cx="0" cy="0"/>
        </a:xfrm>
      </p:grpSpPr>
      <p:sp>
        <p:nvSpPr>
          <p:cNvPr id="313" name="Google Shape;313;p35"/>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5" name="Google Shape;315;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16" name="Google Shape;316;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17" name="Google Shape;317;p3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18" name="Google Shape;318;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19" name="Google Shape;319;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20" name="Google Shape;320;p35"/>
          <p:cNvGrpSpPr/>
          <p:nvPr/>
        </p:nvGrpSpPr>
        <p:grpSpPr>
          <a:xfrm>
            <a:off x="457200" y="1237825"/>
            <a:ext cx="776900" cy="486300"/>
            <a:chOff x="457200" y="1466425"/>
            <a:chExt cx="776900" cy="486300"/>
          </a:xfrm>
        </p:grpSpPr>
        <p:sp>
          <p:nvSpPr>
            <p:cNvPr id="321" name="Google Shape;321;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2" name="Google Shape;322;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 name="Google Shape;323;p35"/>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4" name="Google Shape;324;p35"/>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5" name="Google Shape;325;p35"/>
          <p:cNvGrpSpPr/>
          <p:nvPr/>
        </p:nvGrpSpPr>
        <p:grpSpPr>
          <a:xfrm>
            <a:off x="457200" y="1828900"/>
            <a:ext cx="776900" cy="486300"/>
            <a:chOff x="457200" y="1466425"/>
            <a:chExt cx="776900" cy="486300"/>
          </a:xfrm>
        </p:grpSpPr>
        <p:sp>
          <p:nvSpPr>
            <p:cNvPr id="326" name="Google Shape;326;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7" name="Google Shape;327;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35"/>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9" name="Google Shape;329;p35"/>
          <p:cNvGrpSpPr/>
          <p:nvPr/>
        </p:nvGrpSpPr>
        <p:grpSpPr>
          <a:xfrm>
            <a:off x="457200" y="2419975"/>
            <a:ext cx="776900" cy="486300"/>
            <a:chOff x="457200" y="1466425"/>
            <a:chExt cx="776900" cy="486300"/>
          </a:xfrm>
        </p:grpSpPr>
        <p:sp>
          <p:nvSpPr>
            <p:cNvPr id="330" name="Google Shape;330;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1" name="Google Shape;331;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p35"/>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 name="Google Shape;333;p35"/>
          <p:cNvGrpSpPr/>
          <p:nvPr/>
        </p:nvGrpSpPr>
        <p:grpSpPr>
          <a:xfrm>
            <a:off x="457200" y="3011050"/>
            <a:ext cx="776900" cy="486300"/>
            <a:chOff x="457200" y="1466425"/>
            <a:chExt cx="776900" cy="486300"/>
          </a:xfrm>
        </p:grpSpPr>
        <p:sp>
          <p:nvSpPr>
            <p:cNvPr id="334" name="Google Shape;334;p35"/>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5" name="Google Shape;335;p35"/>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6" name="Google Shape;336;p35"/>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7" name="Google Shape;337;p35"/>
          <p:cNvGrpSpPr/>
          <p:nvPr/>
        </p:nvGrpSpPr>
        <p:grpSpPr>
          <a:xfrm>
            <a:off x="457200" y="3602137"/>
            <a:ext cx="776900" cy="486300"/>
            <a:chOff x="457200" y="1466425"/>
            <a:chExt cx="776900" cy="486300"/>
          </a:xfrm>
        </p:grpSpPr>
        <p:sp>
          <p:nvSpPr>
            <p:cNvPr id="338" name="Google Shape;338;p35"/>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39" name="Google Shape;339;p35"/>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35"/>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35"/>
          <p:cNvGrpSpPr/>
          <p:nvPr/>
        </p:nvGrpSpPr>
        <p:grpSpPr>
          <a:xfrm>
            <a:off x="457200" y="4193262"/>
            <a:ext cx="776900" cy="486300"/>
            <a:chOff x="457200" y="1466425"/>
            <a:chExt cx="776900" cy="486300"/>
          </a:xfrm>
        </p:grpSpPr>
        <p:sp>
          <p:nvSpPr>
            <p:cNvPr id="342" name="Google Shape;342;p35"/>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43" name="Google Shape;343;p35"/>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35"/>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35"/>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6" name="Google Shape;346;p35"/>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7" name="Google Shape;347;p35"/>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8" name="Google Shape;348;p35"/>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7 (Gray)">
  <p:cSld name="CUSTOM_2_7_1_3_1_1_1">
    <p:spTree>
      <p:nvGrpSpPr>
        <p:cNvPr id="349" name="Shape 349"/>
        <p:cNvGrpSpPr/>
        <p:nvPr/>
      </p:nvGrpSpPr>
      <p:grpSpPr>
        <a:xfrm>
          <a:off x="0" y="0"/>
          <a:ext cx="0" cy="0"/>
          <a:chOff x="0" y="0"/>
          <a:chExt cx="0" cy="0"/>
        </a:xfrm>
      </p:grpSpPr>
      <p:sp>
        <p:nvSpPr>
          <p:cNvPr id="350" name="Google Shape;350;p36"/>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2" name="Google Shape;352;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53" name="Google Shape;353;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54" name="Google Shape;354;p3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55" name="Google Shape;355;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56" name="Google Shape;356;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357" name="Google Shape;357;p36"/>
          <p:cNvGrpSpPr/>
          <p:nvPr/>
        </p:nvGrpSpPr>
        <p:grpSpPr>
          <a:xfrm>
            <a:off x="457222" y="1149803"/>
            <a:ext cx="713194" cy="446423"/>
            <a:chOff x="457200" y="1466425"/>
            <a:chExt cx="776900" cy="486300"/>
          </a:xfrm>
        </p:grpSpPr>
        <p:sp>
          <p:nvSpPr>
            <p:cNvPr id="358" name="Google Shape;358;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59" name="Google Shape;359;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0" name="Google Shape;360;p36"/>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1" name="Google Shape;361;p36"/>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2" name="Google Shape;362;p36"/>
          <p:cNvGrpSpPr/>
          <p:nvPr/>
        </p:nvGrpSpPr>
        <p:grpSpPr>
          <a:xfrm>
            <a:off x="457222" y="1672428"/>
            <a:ext cx="713194" cy="446423"/>
            <a:chOff x="457200" y="1466425"/>
            <a:chExt cx="776900" cy="486300"/>
          </a:xfrm>
        </p:grpSpPr>
        <p:sp>
          <p:nvSpPr>
            <p:cNvPr id="363" name="Google Shape;363;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64" name="Google Shape;364;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 name="Google Shape;365;p36"/>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6" name="Google Shape;366;p36"/>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 name="Google Shape;367;p36"/>
          <p:cNvGrpSpPr/>
          <p:nvPr/>
        </p:nvGrpSpPr>
        <p:grpSpPr>
          <a:xfrm>
            <a:off x="457197" y="2195578"/>
            <a:ext cx="713194" cy="446423"/>
            <a:chOff x="457200" y="1466425"/>
            <a:chExt cx="776900" cy="486300"/>
          </a:xfrm>
        </p:grpSpPr>
        <p:sp>
          <p:nvSpPr>
            <p:cNvPr id="368" name="Google Shape;368;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69" name="Google Shape;369;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36"/>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1" name="Google Shape;371;p36"/>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 name="Google Shape;372;p36"/>
          <p:cNvGrpSpPr/>
          <p:nvPr/>
        </p:nvGrpSpPr>
        <p:grpSpPr>
          <a:xfrm>
            <a:off x="457197" y="2718203"/>
            <a:ext cx="713194" cy="446423"/>
            <a:chOff x="457200" y="1466425"/>
            <a:chExt cx="776900" cy="486300"/>
          </a:xfrm>
        </p:grpSpPr>
        <p:sp>
          <p:nvSpPr>
            <p:cNvPr id="373" name="Google Shape;373;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74" name="Google Shape;374;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 name="Google Shape;375;p36"/>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6" name="Google Shape;376;p36"/>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 name="Google Shape;377;p36"/>
          <p:cNvGrpSpPr/>
          <p:nvPr/>
        </p:nvGrpSpPr>
        <p:grpSpPr>
          <a:xfrm>
            <a:off x="457222" y="3240828"/>
            <a:ext cx="713194" cy="446423"/>
            <a:chOff x="457200" y="1466425"/>
            <a:chExt cx="776900" cy="486300"/>
          </a:xfrm>
        </p:grpSpPr>
        <p:sp>
          <p:nvSpPr>
            <p:cNvPr id="378" name="Google Shape;378;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79" name="Google Shape;379;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 name="Google Shape;380;p36"/>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1" name="Google Shape;381;p36"/>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 name="Google Shape;382;p36"/>
          <p:cNvGrpSpPr/>
          <p:nvPr/>
        </p:nvGrpSpPr>
        <p:grpSpPr>
          <a:xfrm>
            <a:off x="457222" y="3763453"/>
            <a:ext cx="713194" cy="446423"/>
            <a:chOff x="457200" y="1466425"/>
            <a:chExt cx="776900" cy="486300"/>
          </a:xfrm>
        </p:grpSpPr>
        <p:sp>
          <p:nvSpPr>
            <p:cNvPr id="383" name="Google Shape;383;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84" name="Google Shape;384;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 name="Google Shape;385;p36"/>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6" name="Google Shape;386;p36"/>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 name="Google Shape;387;p36"/>
          <p:cNvGrpSpPr/>
          <p:nvPr/>
        </p:nvGrpSpPr>
        <p:grpSpPr>
          <a:xfrm>
            <a:off x="457222" y="4311603"/>
            <a:ext cx="713194" cy="446423"/>
            <a:chOff x="457200" y="1466425"/>
            <a:chExt cx="776900" cy="486300"/>
          </a:xfrm>
        </p:grpSpPr>
        <p:sp>
          <p:nvSpPr>
            <p:cNvPr id="388" name="Google Shape;388;p36"/>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89" name="Google Shape;389;p36"/>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0" name="Google Shape;390;p36"/>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8 (Gray)">
  <p:cSld name="CUSTOM_2_7_1_3_1_1_1_1">
    <p:spTree>
      <p:nvGrpSpPr>
        <p:cNvPr id="391" name="Shape 391"/>
        <p:cNvGrpSpPr/>
        <p:nvPr/>
      </p:nvGrpSpPr>
      <p:grpSpPr>
        <a:xfrm>
          <a:off x="0" y="0"/>
          <a:ext cx="0" cy="0"/>
          <a:chOff x="0" y="0"/>
          <a:chExt cx="0" cy="0"/>
        </a:xfrm>
      </p:grpSpPr>
      <p:sp>
        <p:nvSpPr>
          <p:cNvPr id="392" name="Google Shape;392;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3" name="Google Shape;393;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94" name="Google Shape;394;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95" name="Google Shape;395;p3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396" name="Google Shape;396;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97" name="Google Shape;397;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8" name="Google Shape;398;p37"/>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9" name="Google Shape;399;p37"/>
          <p:cNvGrpSpPr/>
          <p:nvPr/>
        </p:nvGrpSpPr>
        <p:grpSpPr>
          <a:xfrm>
            <a:off x="457427" y="3873038"/>
            <a:ext cx="602564" cy="377174"/>
            <a:chOff x="457200" y="1466425"/>
            <a:chExt cx="776900" cy="486300"/>
          </a:xfrm>
        </p:grpSpPr>
        <p:sp>
          <p:nvSpPr>
            <p:cNvPr id="400" name="Google Shape;400;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01" name="Google Shape;401;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 name="Google Shape;402;p37"/>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3" name="Google Shape;403;p37"/>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 name="Google Shape;404;p37"/>
          <p:cNvGrpSpPr/>
          <p:nvPr/>
        </p:nvGrpSpPr>
        <p:grpSpPr>
          <a:xfrm>
            <a:off x="457315" y="4311142"/>
            <a:ext cx="602564" cy="377174"/>
            <a:chOff x="457200" y="1466425"/>
            <a:chExt cx="776900" cy="486300"/>
          </a:xfrm>
        </p:grpSpPr>
        <p:sp>
          <p:nvSpPr>
            <p:cNvPr id="405" name="Google Shape;405;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06" name="Google Shape;406;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7" name="Google Shape;407;p37"/>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8" name="Google Shape;408;p37"/>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 name="Google Shape;409;p37"/>
          <p:cNvGrpSpPr/>
          <p:nvPr/>
        </p:nvGrpSpPr>
        <p:grpSpPr>
          <a:xfrm>
            <a:off x="457377" y="2996663"/>
            <a:ext cx="602564" cy="377174"/>
            <a:chOff x="457200" y="1466425"/>
            <a:chExt cx="776900" cy="486300"/>
          </a:xfrm>
        </p:grpSpPr>
        <p:sp>
          <p:nvSpPr>
            <p:cNvPr id="410" name="Google Shape;410;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11" name="Google Shape;411;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37"/>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3" name="Google Shape;413;p37"/>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 name="Google Shape;414;p37"/>
          <p:cNvGrpSpPr/>
          <p:nvPr/>
        </p:nvGrpSpPr>
        <p:grpSpPr>
          <a:xfrm>
            <a:off x="457265" y="3434767"/>
            <a:ext cx="602564" cy="377174"/>
            <a:chOff x="457200" y="1466425"/>
            <a:chExt cx="776900" cy="486300"/>
          </a:xfrm>
        </p:grpSpPr>
        <p:sp>
          <p:nvSpPr>
            <p:cNvPr id="415" name="Google Shape;415;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16" name="Google Shape;416;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 name="Google Shape;417;p37"/>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8" name="Google Shape;418;p37"/>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9" name="Google Shape;419;p37"/>
          <p:cNvGrpSpPr/>
          <p:nvPr/>
        </p:nvGrpSpPr>
        <p:grpSpPr>
          <a:xfrm>
            <a:off x="457402" y="2135288"/>
            <a:ext cx="602564" cy="377174"/>
            <a:chOff x="457200" y="1466425"/>
            <a:chExt cx="776900" cy="486300"/>
          </a:xfrm>
        </p:grpSpPr>
        <p:sp>
          <p:nvSpPr>
            <p:cNvPr id="420" name="Google Shape;420;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21" name="Google Shape;421;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 name="Google Shape;422;p37"/>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3" name="Google Shape;423;p37"/>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 name="Google Shape;424;p37"/>
          <p:cNvGrpSpPr/>
          <p:nvPr/>
        </p:nvGrpSpPr>
        <p:grpSpPr>
          <a:xfrm>
            <a:off x="457290" y="2573392"/>
            <a:ext cx="602564" cy="377174"/>
            <a:chOff x="457200" y="1466425"/>
            <a:chExt cx="776900" cy="486300"/>
          </a:xfrm>
        </p:grpSpPr>
        <p:sp>
          <p:nvSpPr>
            <p:cNvPr id="425" name="Google Shape;425;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26" name="Google Shape;426;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7" name="Google Shape;427;p37"/>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8" name="Google Shape;428;p37"/>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9" name="Google Shape;429;p37"/>
          <p:cNvGrpSpPr/>
          <p:nvPr/>
        </p:nvGrpSpPr>
        <p:grpSpPr>
          <a:xfrm>
            <a:off x="457352" y="1258913"/>
            <a:ext cx="602564" cy="377174"/>
            <a:chOff x="457200" y="1466425"/>
            <a:chExt cx="776900" cy="486300"/>
          </a:xfrm>
        </p:grpSpPr>
        <p:sp>
          <p:nvSpPr>
            <p:cNvPr id="430" name="Google Shape;430;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31" name="Google Shape;431;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37"/>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33" name="Google Shape;433;p37"/>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 name="Google Shape;434;p37"/>
          <p:cNvGrpSpPr/>
          <p:nvPr/>
        </p:nvGrpSpPr>
        <p:grpSpPr>
          <a:xfrm>
            <a:off x="457240" y="1697017"/>
            <a:ext cx="602564" cy="377174"/>
            <a:chOff x="457200" y="1466425"/>
            <a:chExt cx="776900" cy="486300"/>
          </a:xfrm>
        </p:grpSpPr>
        <p:sp>
          <p:nvSpPr>
            <p:cNvPr id="435" name="Google Shape;435;p37"/>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36" name="Google Shape;436;p37"/>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37"/>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8 (Green)">
  <p:cSld name="CUSTOM_2_7_1_3_1_1_1_1_1">
    <p:spTree>
      <p:nvGrpSpPr>
        <p:cNvPr id="438" name="Shape 438"/>
        <p:cNvGrpSpPr/>
        <p:nvPr/>
      </p:nvGrpSpPr>
      <p:grpSpPr>
        <a:xfrm>
          <a:off x="0" y="0"/>
          <a:ext cx="0" cy="0"/>
          <a:chOff x="0" y="0"/>
          <a:chExt cx="0" cy="0"/>
        </a:xfrm>
      </p:grpSpPr>
      <p:sp>
        <p:nvSpPr>
          <p:cNvPr id="439" name="Google Shape;439;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0" name="Google Shape;440;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1" name="Google Shape;441;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2" name="Google Shape;442;p3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43" name="Google Shape;443;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44" name="Google Shape;444;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5" name="Google Shape;445;p38"/>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6" name="Google Shape;446;p38"/>
          <p:cNvGrpSpPr/>
          <p:nvPr/>
        </p:nvGrpSpPr>
        <p:grpSpPr>
          <a:xfrm>
            <a:off x="457427" y="3873038"/>
            <a:ext cx="602564" cy="377174"/>
            <a:chOff x="457200" y="1466425"/>
            <a:chExt cx="776900" cy="486300"/>
          </a:xfrm>
        </p:grpSpPr>
        <p:sp>
          <p:nvSpPr>
            <p:cNvPr id="447" name="Google Shape;447;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48" name="Google Shape;448;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 name="Google Shape;449;p38"/>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0" name="Google Shape;450;p38"/>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 name="Google Shape;451;p38"/>
          <p:cNvGrpSpPr/>
          <p:nvPr/>
        </p:nvGrpSpPr>
        <p:grpSpPr>
          <a:xfrm>
            <a:off x="457315" y="4311142"/>
            <a:ext cx="602564" cy="377174"/>
            <a:chOff x="457200" y="1466425"/>
            <a:chExt cx="776900" cy="486300"/>
          </a:xfrm>
        </p:grpSpPr>
        <p:sp>
          <p:nvSpPr>
            <p:cNvPr id="452" name="Google Shape;452;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53" name="Google Shape;453;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4" name="Google Shape;454;p38"/>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5" name="Google Shape;455;p38"/>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8"/>
          <p:cNvGrpSpPr/>
          <p:nvPr/>
        </p:nvGrpSpPr>
        <p:grpSpPr>
          <a:xfrm>
            <a:off x="457377" y="2996663"/>
            <a:ext cx="602564" cy="377174"/>
            <a:chOff x="457200" y="1466425"/>
            <a:chExt cx="776900" cy="486300"/>
          </a:xfrm>
        </p:grpSpPr>
        <p:sp>
          <p:nvSpPr>
            <p:cNvPr id="457" name="Google Shape;457;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58" name="Google Shape;458;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 name="Google Shape;459;p38"/>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0" name="Google Shape;460;p38"/>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1" name="Google Shape;461;p38"/>
          <p:cNvGrpSpPr/>
          <p:nvPr/>
        </p:nvGrpSpPr>
        <p:grpSpPr>
          <a:xfrm>
            <a:off x="457265" y="3434767"/>
            <a:ext cx="602564" cy="377174"/>
            <a:chOff x="457200" y="1466425"/>
            <a:chExt cx="776900" cy="486300"/>
          </a:xfrm>
        </p:grpSpPr>
        <p:sp>
          <p:nvSpPr>
            <p:cNvPr id="462" name="Google Shape;462;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63" name="Google Shape;463;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4" name="Google Shape;464;p38"/>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5" name="Google Shape;465;p38"/>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 name="Google Shape;466;p38"/>
          <p:cNvGrpSpPr/>
          <p:nvPr/>
        </p:nvGrpSpPr>
        <p:grpSpPr>
          <a:xfrm>
            <a:off x="457402" y="2135288"/>
            <a:ext cx="602564" cy="377174"/>
            <a:chOff x="457200" y="1466425"/>
            <a:chExt cx="776900" cy="486300"/>
          </a:xfrm>
        </p:grpSpPr>
        <p:sp>
          <p:nvSpPr>
            <p:cNvPr id="467" name="Google Shape;467;p38"/>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68" name="Google Shape;468;p38"/>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 name="Google Shape;469;p38"/>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0" name="Google Shape;470;p38"/>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38"/>
          <p:cNvGrpSpPr/>
          <p:nvPr/>
        </p:nvGrpSpPr>
        <p:grpSpPr>
          <a:xfrm>
            <a:off x="457290" y="2573392"/>
            <a:ext cx="602564" cy="377174"/>
            <a:chOff x="457200" y="1466425"/>
            <a:chExt cx="776900" cy="486300"/>
          </a:xfrm>
        </p:grpSpPr>
        <p:sp>
          <p:nvSpPr>
            <p:cNvPr id="472" name="Google Shape;472;p38"/>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73" name="Google Shape;473;p38"/>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38"/>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75" name="Google Shape;475;p38"/>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 name="Google Shape;476;p38"/>
          <p:cNvGrpSpPr/>
          <p:nvPr/>
        </p:nvGrpSpPr>
        <p:grpSpPr>
          <a:xfrm>
            <a:off x="457352" y="1258913"/>
            <a:ext cx="602564" cy="377174"/>
            <a:chOff x="457200" y="1466425"/>
            <a:chExt cx="776900" cy="486300"/>
          </a:xfrm>
        </p:grpSpPr>
        <p:sp>
          <p:nvSpPr>
            <p:cNvPr id="477" name="Google Shape;477;p38"/>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78" name="Google Shape;478;p38"/>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 name="Google Shape;479;p38"/>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38"/>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38"/>
          <p:cNvGrpSpPr/>
          <p:nvPr/>
        </p:nvGrpSpPr>
        <p:grpSpPr>
          <a:xfrm>
            <a:off x="457240" y="1697017"/>
            <a:ext cx="602564" cy="377174"/>
            <a:chOff x="457200" y="1466425"/>
            <a:chExt cx="776900" cy="486300"/>
          </a:xfrm>
        </p:grpSpPr>
        <p:sp>
          <p:nvSpPr>
            <p:cNvPr id="482" name="Google Shape;482;p38"/>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83" name="Google Shape;483;p38"/>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4" name="Google Shape;484;p38"/>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3 (Green)">
  <p:cSld name="CUSTOM_2_7_1_5">
    <p:spTree>
      <p:nvGrpSpPr>
        <p:cNvPr id="485" name="Shape 485"/>
        <p:cNvGrpSpPr/>
        <p:nvPr/>
      </p:nvGrpSpPr>
      <p:grpSpPr>
        <a:xfrm>
          <a:off x="0" y="0"/>
          <a:ext cx="0" cy="0"/>
          <a:chOff x="0" y="0"/>
          <a:chExt cx="0" cy="0"/>
        </a:xfrm>
      </p:grpSpPr>
      <p:sp>
        <p:nvSpPr>
          <p:cNvPr id="486" name="Google Shape;486;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3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490" name="Google Shape;490;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39"/>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txBox="1"/>
          <p:nvPr>
            <p:ph idx="3" type="subTitle"/>
          </p:nvPr>
        </p:nvSpPr>
        <p:spPr>
          <a:xfrm>
            <a:off x="724275" y="1937827"/>
            <a:ext cx="2371500" cy="22167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94" name="Google Shape;494;p39"/>
          <p:cNvGrpSpPr/>
          <p:nvPr/>
        </p:nvGrpSpPr>
        <p:grpSpPr>
          <a:xfrm>
            <a:off x="457181" y="1345103"/>
            <a:ext cx="533372" cy="533480"/>
            <a:chOff x="457200" y="1378813"/>
            <a:chExt cx="695400" cy="695450"/>
          </a:xfrm>
        </p:grpSpPr>
        <p:sp>
          <p:nvSpPr>
            <p:cNvPr id="495" name="Google Shape;495;p3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96" name="Google Shape;496;p39"/>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39"/>
          <p:cNvGrpSpPr/>
          <p:nvPr/>
        </p:nvGrpSpPr>
        <p:grpSpPr>
          <a:xfrm>
            <a:off x="3228956" y="1345103"/>
            <a:ext cx="533372" cy="533480"/>
            <a:chOff x="457200" y="1378813"/>
            <a:chExt cx="695400" cy="695450"/>
          </a:xfrm>
        </p:grpSpPr>
        <p:sp>
          <p:nvSpPr>
            <p:cNvPr id="498" name="Google Shape;498;p3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99" name="Google Shape;499;p39"/>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0" name="Google Shape;500;p39"/>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502" name="Google Shape;502;p39"/>
          <p:cNvGrpSpPr/>
          <p:nvPr/>
        </p:nvGrpSpPr>
        <p:grpSpPr>
          <a:xfrm>
            <a:off x="6134081" y="1345853"/>
            <a:ext cx="533372" cy="533480"/>
            <a:chOff x="457200" y="1378813"/>
            <a:chExt cx="695400" cy="695450"/>
          </a:xfrm>
        </p:grpSpPr>
        <p:sp>
          <p:nvSpPr>
            <p:cNvPr id="503" name="Google Shape;503;p3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504" name="Google Shape;504;p39"/>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39"/>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Numbered 1–2 (Blue)">
  <p:cSld name="CUSTOM_2_7_1_5_2_1">
    <p:spTree>
      <p:nvGrpSpPr>
        <p:cNvPr id="507" name="Shape 507"/>
        <p:cNvGrpSpPr/>
        <p:nvPr/>
      </p:nvGrpSpPr>
      <p:grpSpPr>
        <a:xfrm>
          <a:off x="0" y="0"/>
          <a:ext cx="0" cy="0"/>
          <a:chOff x="0" y="0"/>
          <a:chExt cx="0" cy="0"/>
        </a:xfrm>
      </p:grpSpPr>
      <p:pic>
        <p:nvPicPr>
          <p:cNvPr id="508" name="Google Shape;508;p40"/>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509" name="Google Shape;509;p40"/>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12" name="Google Shape;51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13" name="Google Shape;513;p4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14" name="Google Shape;51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5" name="Google Shape;51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40"/>
          <p:cNvSpPr/>
          <p:nvPr/>
        </p:nvSpPr>
        <p:spPr>
          <a:xfrm>
            <a:off x="457206" y="1421303"/>
            <a:ext cx="533400" cy="4767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latin typeface="Roboto Light"/>
              <a:ea typeface="Roboto Light"/>
              <a:cs typeface="Roboto Light"/>
              <a:sym typeface="Roboto Light"/>
            </a:endParaRPr>
          </a:p>
        </p:txBody>
      </p:sp>
      <p:sp>
        <p:nvSpPr>
          <p:cNvPr id="517" name="Google Shape;517;p40"/>
          <p:cNvSpPr/>
          <p:nvPr/>
        </p:nvSpPr>
        <p:spPr>
          <a:xfrm rot="10800000">
            <a:off x="593369" y="1810088"/>
            <a:ext cx="261029" cy="144694"/>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0"/>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9" name="Google Shape;519;p40"/>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0" name="Google Shape;520;p40"/>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40"/>
          <p:cNvGrpSpPr/>
          <p:nvPr/>
        </p:nvGrpSpPr>
        <p:grpSpPr>
          <a:xfrm>
            <a:off x="4936306" y="1423553"/>
            <a:ext cx="533372" cy="533480"/>
            <a:chOff x="457200" y="1378813"/>
            <a:chExt cx="695400" cy="695450"/>
          </a:xfrm>
        </p:grpSpPr>
        <p:sp>
          <p:nvSpPr>
            <p:cNvPr id="522" name="Google Shape;522;p40"/>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100">
                <a:solidFill>
                  <a:srgbClr val="FFFFFF"/>
                </a:solidFill>
                <a:latin typeface="Roboto Light"/>
                <a:ea typeface="Roboto Light"/>
                <a:cs typeface="Roboto Light"/>
                <a:sym typeface="Roboto Light"/>
              </a:endParaRPr>
            </a:p>
          </p:txBody>
        </p:sp>
        <p:sp>
          <p:nvSpPr>
            <p:cNvPr id="523" name="Google Shape;523;p40"/>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40"/>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40"/>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6" name="Google Shape;526;p40"/>
          <p:cNvSpPr txBox="1"/>
          <p:nvPr>
            <p:ph idx="7" type="subTitle"/>
          </p:nvPr>
        </p:nvSpPr>
        <p:spPr>
          <a:xfrm>
            <a:off x="457200" y="1399032"/>
            <a:ext cx="533400" cy="4767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27" name="Google Shape;527;p40"/>
          <p:cNvSpPr txBox="1"/>
          <p:nvPr>
            <p:ph idx="8" type="subTitle"/>
          </p:nvPr>
        </p:nvSpPr>
        <p:spPr>
          <a:xfrm>
            <a:off x="4936275" y="1399032"/>
            <a:ext cx="533400" cy="533400"/>
          </a:xfrm>
          <a:prstGeom prst="rect">
            <a:avLst/>
          </a:prstGeom>
          <a:noFill/>
          <a:ln>
            <a:noFill/>
          </a:ln>
        </p:spPr>
        <p:txBody>
          <a:bodyPr anchorCtr="0" anchor="t" bIns="0" lIns="0" spcFirstLastPara="1" rIns="0" wrap="square" tIns="91425">
            <a:noAutofit/>
          </a:bodyPr>
          <a:lstStyle>
            <a:lvl1pPr lvl="0" rtl="0" algn="ctr">
              <a:spcBef>
                <a:spcPts val="0"/>
              </a:spcBef>
              <a:spcAft>
                <a:spcPts val="0"/>
              </a:spcAft>
              <a:buNone/>
              <a:defRPr sz="2100">
                <a:solidFill>
                  <a:srgbClr val="FFFFFF"/>
                </a:solidFill>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Numbered 1–5 (Grey)">
  <p:cSld name="CUSTOM_2_7_1_5_1">
    <p:spTree>
      <p:nvGrpSpPr>
        <p:cNvPr id="528" name="Shape 528"/>
        <p:cNvGrpSpPr/>
        <p:nvPr/>
      </p:nvGrpSpPr>
      <p:grpSpPr>
        <a:xfrm>
          <a:off x="0" y="0"/>
          <a:ext cx="0" cy="0"/>
          <a:chOff x="0" y="0"/>
          <a:chExt cx="0" cy="0"/>
        </a:xfrm>
      </p:grpSpPr>
      <p:sp>
        <p:nvSpPr>
          <p:cNvPr id="529" name="Google Shape;529;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1" name="Google Shape;531;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32" name="Google Shape;532;p4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33" name="Google Shape;533;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34" name="Google Shape;534;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41"/>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36" name="Google Shape;536;p41"/>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1"/>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1"/>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1"/>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1"/>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41" name="Google Shape;541;p41"/>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42" name="Google Shape;542;p41"/>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1"/>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1"/>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1"/>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1"/>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47" name="Google Shape;547;p41"/>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48" name="Google Shape;548;p41"/>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1"/>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1"/>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1" name="Google Shape;551;p41"/>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552" name="Google Shape;552;p41"/>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3" name="Google Shape;553;p41"/>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41"/>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eens)">
  <p:cSld name="CUSTOM_2_7_1_6_1_2">
    <p:spTree>
      <p:nvGrpSpPr>
        <p:cNvPr id="555" name="Shape 555"/>
        <p:cNvGrpSpPr/>
        <p:nvPr/>
      </p:nvGrpSpPr>
      <p:grpSpPr>
        <a:xfrm>
          <a:off x="0" y="0"/>
          <a:ext cx="0" cy="0"/>
          <a:chOff x="0" y="0"/>
          <a:chExt cx="0" cy="0"/>
        </a:xfrm>
      </p:grpSpPr>
      <p:sp>
        <p:nvSpPr>
          <p:cNvPr id="556" name="Google Shape;556;p42"/>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8" name="Google Shape;558;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59" name="Google Shape;559;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0" name="Google Shape;560;p4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61" name="Google Shape;561;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2" name="Google Shape;562;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42"/>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4" name="Google Shape;564;p42"/>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2"/>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2"/>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2"/>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42"/>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42"/>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0" name="Google Shape;570;p42"/>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71" name="Google Shape;571;p42"/>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72" name="Google Shape;572;p42"/>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573" name="Google Shape;573;p42"/>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Yellow/Green)">
  <p:cSld name="CUSTOM_2_7_1_6_1_2_1">
    <p:spTree>
      <p:nvGrpSpPr>
        <p:cNvPr id="574" name="Shape 574"/>
        <p:cNvGrpSpPr/>
        <p:nvPr/>
      </p:nvGrpSpPr>
      <p:grpSpPr>
        <a:xfrm>
          <a:off x="0" y="0"/>
          <a:ext cx="0" cy="0"/>
          <a:chOff x="0" y="0"/>
          <a:chExt cx="0" cy="0"/>
        </a:xfrm>
      </p:grpSpPr>
      <p:sp>
        <p:nvSpPr>
          <p:cNvPr id="575" name="Google Shape;575;p43"/>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7" name="Google Shape;577;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78" name="Google Shape;578;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79" name="Google Shape;579;p4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80" name="Google Shape;580;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1" name="Google Shape;581;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2" name="Google Shape;582;p43"/>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3" name="Google Shape;583;p43"/>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3"/>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3"/>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3"/>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7" name="Google Shape;587;p43"/>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8" name="Google Shape;588;p43"/>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9" name="Google Shape;589;p43"/>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90" name="Google Shape;590;p43"/>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591" name="Google Shape;591;p43"/>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592" name="Google Shape;592;p43"/>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4 (Gray)">
  <p:cSld name="CUSTOM_2_7_1_6_1_2_1_1">
    <p:spTree>
      <p:nvGrpSpPr>
        <p:cNvPr id="593" name="Shape 593"/>
        <p:cNvGrpSpPr/>
        <p:nvPr/>
      </p:nvGrpSpPr>
      <p:grpSpPr>
        <a:xfrm>
          <a:off x="0" y="0"/>
          <a:ext cx="0" cy="0"/>
          <a:chOff x="0" y="0"/>
          <a:chExt cx="0" cy="0"/>
        </a:xfrm>
      </p:grpSpPr>
      <p:sp>
        <p:nvSpPr>
          <p:cNvPr id="594" name="Google Shape;594;p44"/>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97" name="Google Shape;597;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98" name="Google Shape;598;p4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599" name="Google Shape;599;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00" name="Google Shape;600;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1" name="Google Shape;601;p44"/>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2" name="Google Shape;602;p44"/>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4"/>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4"/>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4"/>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6" name="Google Shape;606;p44"/>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44"/>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08" name="Google Shape;608;p44"/>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609" name="Google Shape;609;p44"/>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610" name="Google Shape;610;p44"/>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611" name="Google Shape;611;p44"/>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4 (Blue)">
  <p:cSld name="CUSTOM_2_7_1_6_1_2_1_1_1">
    <p:spTree>
      <p:nvGrpSpPr>
        <p:cNvPr id="612" name="Shape 612"/>
        <p:cNvGrpSpPr/>
        <p:nvPr/>
      </p:nvGrpSpPr>
      <p:grpSpPr>
        <a:xfrm>
          <a:off x="0" y="0"/>
          <a:ext cx="0" cy="0"/>
          <a:chOff x="0" y="0"/>
          <a:chExt cx="0" cy="0"/>
        </a:xfrm>
      </p:grpSpPr>
      <p:sp>
        <p:nvSpPr>
          <p:cNvPr id="613" name="Google Shape;613;p4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5" name="Google Shape;615;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6" name="Google Shape;616;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17" name="Google Shape;617;p4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18" name="Google Shape;618;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9" name="Google Shape;619;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0" name="Google Shape;620;p45"/>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1" name="Google Shape;621;p4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5"/>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5" name="Google Shape;625;p45"/>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6" name="Google Shape;626;p45"/>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7" name="Google Shape;627;p45"/>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628" name="Google Shape;628;p45"/>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629" name="Google Shape;629;p45"/>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630" name="Google Shape;630;p45"/>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een)">
  <p:cSld name="CUSTOM_2_7_1_4_1">
    <p:spTree>
      <p:nvGrpSpPr>
        <p:cNvPr id="631" name="Shape 631"/>
        <p:cNvGrpSpPr/>
        <p:nvPr/>
      </p:nvGrpSpPr>
      <p:grpSpPr>
        <a:xfrm>
          <a:off x="0" y="0"/>
          <a:ext cx="0" cy="0"/>
          <a:chOff x="0" y="0"/>
          <a:chExt cx="0" cy="0"/>
        </a:xfrm>
      </p:grpSpPr>
      <p:sp>
        <p:nvSpPr>
          <p:cNvPr id="632" name="Google Shape;632;p46"/>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5" name="Google Shape;63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6" name="Google Shape;636;p4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37" name="Google Shape;63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8" name="Google Shape;63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46"/>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46"/>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6"/>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6"/>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6"/>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4" name="Google Shape;644;p46"/>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5" name="Google Shape;645;p46"/>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6" name="Google Shape;646;p46"/>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6"/>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8" name="Google Shape;648;p46"/>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49" name="Google Shape;649;p46"/>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650" name="Google Shape;650;p46"/>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51" name="Google Shape;651;p46"/>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652" name="Google Shape;652;p46"/>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4. Bullets 1–5 (Green/Yellow)">
  <p:cSld name="CUSTOM_2_7_1_4_1_2">
    <p:spTree>
      <p:nvGrpSpPr>
        <p:cNvPr id="653" name="Shape 653"/>
        <p:cNvGrpSpPr/>
        <p:nvPr/>
      </p:nvGrpSpPr>
      <p:grpSpPr>
        <a:xfrm>
          <a:off x="0" y="0"/>
          <a:ext cx="0" cy="0"/>
          <a:chOff x="0" y="0"/>
          <a:chExt cx="0" cy="0"/>
        </a:xfrm>
      </p:grpSpPr>
      <p:sp>
        <p:nvSpPr>
          <p:cNvPr id="654" name="Google Shape;654;p4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7" name="Google Shape;657;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8" name="Google Shape;658;p4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59" name="Google Shape;659;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60" name="Google Shape;660;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1" name="Google Shape;661;p47"/>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2" name="Google Shape;662;p4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47"/>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7" name="Google Shape;667;p47"/>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8" name="Google Shape;668;p4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70" name="Google Shape;670;p47"/>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71" name="Google Shape;671;p47"/>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672" name="Google Shape;672;p47"/>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673" name="Google Shape;673;p47"/>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674" name="Google Shape;674;p47"/>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5. Bullets 1–5 (Gray)">
  <p:cSld name="CUSTOM_2_7_1_4_1_1">
    <p:spTree>
      <p:nvGrpSpPr>
        <p:cNvPr id="675" name="Shape 675"/>
        <p:cNvGrpSpPr/>
        <p:nvPr/>
      </p:nvGrpSpPr>
      <p:grpSpPr>
        <a:xfrm>
          <a:off x="0" y="0"/>
          <a:ext cx="0" cy="0"/>
          <a:chOff x="0" y="0"/>
          <a:chExt cx="0" cy="0"/>
        </a:xfrm>
      </p:grpSpPr>
      <p:sp>
        <p:nvSpPr>
          <p:cNvPr id="676" name="Google Shape;676;p48"/>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8" name="Google Shape;678;p4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9" name="Google Shape;679;p4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80" name="Google Shape;680;p4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681" name="Google Shape;681;p4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2" name="Google Shape;682;p4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3" name="Google Shape;683;p48"/>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4" name="Google Shape;684;p48"/>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8"/>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8"/>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8"/>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48"/>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48"/>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48"/>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8"/>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48"/>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93" name="Google Shape;693;p48"/>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694" name="Google Shape;694;p48"/>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695" name="Google Shape;695;p48"/>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696" name="Google Shape;696;p48"/>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6. Bullets 1–5 (Blue)">
  <p:cSld name="CUSTOM_2_7_1_4_1_1_1">
    <p:spTree>
      <p:nvGrpSpPr>
        <p:cNvPr id="697" name="Shape 697"/>
        <p:cNvGrpSpPr/>
        <p:nvPr/>
      </p:nvGrpSpPr>
      <p:grpSpPr>
        <a:xfrm>
          <a:off x="0" y="0"/>
          <a:ext cx="0" cy="0"/>
          <a:chOff x="0" y="0"/>
          <a:chExt cx="0" cy="0"/>
        </a:xfrm>
      </p:grpSpPr>
      <p:sp>
        <p:nvSpPr>
          <p:cNvPr id="698" name="Google Shape;698;p4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0" name="Google Shape;700;p4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1" name="Google Shape;701;p4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2" name="Google Shape;702;p4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03" name="Google Shape;703;p4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4" name="Google Shape;704;p4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5" name="Google Shape;705;p49"/>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4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0" name="Google Shape;710;p49"/>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1" name="Google Shape;711;p49"/>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2" name="Google Shape;712;p4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4" name="Google Shape;714;p49"/>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715" name="Google Shape;715;p49"/>
          <p:cNvPicPr preferRelativeResize="0"/>
          <p:nvPr/>
        </p:nvPicPr>
        <p:blipFill rotWithShape="1">
          <a:blip r:embed="rId3">
            <a:alphaModFix/>
          </a:blip>
          <a:srcRect b="465" l="0" r="0" t="475"/>
          <a:stretch/>
        </p:blipFill>
        <p:spPr>
          <a:xfrm>
            <a:off x="429768" y="2010348"/>
            <a:ext cx="785566" cy="606900"/>
          </a:xfrm>
          <a:prstGeom prst="rect">
            <a:avLst/>
          </a:prstGeom>
          <a:noFill/>
          <a:ln>
            <a:noFill/>
          </a:ln>
        </p:spPr>
      </p:pic>
      <p:pic>
        <p:nvPicPr>
          <p:cNvPr id="716" name="Google Shape;716;p49"/>
          <p:cNvPicPr preferRelativeResize="0"/>
          <p:nvPr/>
        </p:nvPicPr>
        <p:blipFill rotWithShape="1">
          <a:blip r:embed="rId4">
            <a:alphaModFix/>
          </a:blip>
          <a:srcRect b="465" l="0" r="0" t="475"/>
          <a:stretch/>
        </p:blipFill>
        <p:spPr>
          <a:xfrm>
            <a:off x="429768" y="2701248"/>
            <a:ext cx="785566" cy="606900"/>
          </a:xfrm>
          <a:prstGeom prst="rect">
            <a:avLst/>
          </a:prstGeom>
          <a:noFill/>
          <a:ln>
            <a:noFill/>
          </a:ln>
        </p:spPr>
      </p:pic>
      <p:pic>
        <p:nvPicPr>
          <p:cNvPr id="717" name="Google Shape;717;p49"/>
          <p:cNvPicPr preferRelativeResize="0"/>
          <p:nvPr/>
        </p:nvPicPr>
        <p:blipFill rotWithShape="1">
          <a:blip r:embed="rId5">
            <a:alphaModFix/>
          </a:blip>
          <a:srcRect b="465" l="0" r="0" t="475"/>
          <a:stretch/>
        </p:blipFill>
        <p:spPr>
          <a:xfrm>
            <a:off x="429768" y="3392773"/>
            <a:ext cx="785566" cy="606900"/>
          </a:xfrm>
          <a:prstGeom prst="rect">
            <a:avLst/>
          </a:prstGeom>
          <a:noFill/>
          <a:ln>
            <a:noFill/>
          </a:ln>
        </p:spPr>
      </p:pic>
      <p:pic>
        <p:nvPicPr>
          <p:cNvPr id="718" name="Google Shape;718;p49"/>
          <p:cNvPicPr preferRelativeResize="0"/>
          <p:nvPr/>
        </p:nvPicPr>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7. Bullets 1–6 (Green)">
  <p:cSld name="CUSTOM_2_7_1_3_1_1_3_1">
    <p:spTree>
      <p:nvGrpSpPr>
        <p:cNvPr id="719" name="Shape 719"/>
        <p:cNvGrpSpPr/>
        <p:nvPr/>
      </p:nvGrpSpPr>
      <p:grpSpPr>
        <a:xfrm>
          <a:off x="0" y="0"/>
          <a:ext cx="0" cy="0"/>
          <a:chOff x="0" y="0"/>
          <a:chExt cx="0" cy="0"/>
        </a:xfrm>
      </p:grpSpPr>
      <p:sp>
        <p:nvSpPr>
          <p:cNvPr id="720" name="Google Shape;720;p50"/>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2" name="Google Shape;722;p5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3" name="Google Shape;723;p5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4" name="Google Shape;724;p5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25" name="Google Shape;725;p5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26" name="Google Shape;726;p5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7" name="Google Shape;727;p50"/>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8" name="Google Shape;728;p50"/>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0"/>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4" name="Google Shape;734;p50"/>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5" name="Google Shape;735;p50"/>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6" name="Google Shape;736;p50"/>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7" name="Google Shape;737;p50"/>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38" name="Google Shape;738;p50"/>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39" name="Google Shape;739;p50"/>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740" name="Google Shape;740;p50"/>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41" name="Google Shape;741;p50"/>
          <p:cNvPicPr preferRelativeResize="0"/>
          <p:nvPr/>
        </p:nvPicPr>
        <p:blipFill rotWithShape="1">
          <a:blip r:embed="rId4">
            <a:alphaModFix/>
          </a:blip>
          <a:srcRect b="238" l="0" r="0" t="228"/>
          <a:stretch/>
        </p:blipFill>
        <p:spPr>
          <a:xfrm>
            <a:off x="429768" y="3040985"/>
            <a:ext cx="577805" cy="446400"/>
          </a:xfrm>
          <a:prstGeom prst="rect">
            <a:avLst/>
          </a:prstGeom>
          <a:noFill/>
          <a:ln>
            <a:noFill/>
          </a:ln>
        </p:spPr>
      </p:pic>
      <p:pic>
        <p:nvPicPr>
          <p:cNvPr id="742" name="Google Shape;742;p50"/>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43" name="Google Shape;743;p50"/>
          <p:cNvPicPr preferRelativeResize="0"/>
          <p:nvPr/>
        </p:nvPicPr>
        <p:blipFill rotWithShape="1">
          <a:blip r:embed="rId5">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8. Bullets 1–6 (Yellow/Green)">
  <p:cSld name="CUSTOM_2_7_1_3_1_1_3_2">
    <p:spTree>
      <p:nvGrpSpPr>
        <p:cNvPr id="744" name="Shape 744"/>
        <p:cNvGrpSpPr/>
        <p:nvPr/>
      </p:nvGrpSpPr>
      <p:grpSpPr>
        <a:xfrm>
          <a:off x="0" y="0"/>
          <a:ext cx="0" cy="0"/>
          <a:chOff x="0" y="0"/>
          <a:chExt cx="0" cy="0"/>
        </a:xfrm>
      </p:grpSpPr>
      <p:sp>
        <p:nvSpPr>
          <p:cNvPr id="745" name="Google Shape;745;p51"/>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7" name="Google Shape;747;p5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48" name="Google Shape;748;p5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49" name="Google Shape;749;p5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50" name="Google Shape;750;p5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1" name="Google Shape;751;p5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2" name="Google Shape;752;p51"/>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3" name="Google Shape;753;p51"/>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1"/>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1"/>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1"/>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1"/>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1"/>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51"/>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0" name="Google Shape;760;p51"/>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51"/>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2" name="Google Shape;762;p51"/>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3" name="Google Shape;763;p51"/>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764" name="Google Shape;764;p51"/>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765" name="Google Shape;765;p51"/>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766" name="Google Shape;766;p51"/>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767" name="Google Shape;767;p51"/>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768" name="Google Shape;768;p51"/>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9. Bullets 1–6 (Gray)">
  <p:cSld name="CUSTOM_2_7_1_3_1_1_3_3">
    <p:spTree>
      <p:nvGrpSpPr>
        <p:cNvPr id="769" name="Shape 769"/>
        <p:cNvGrpSpPr/>
        <p:nvPr/>
      </p:nvGrpSpPr>
      <p:grpSpPr>
        <a:xfrm>
          <a:off x="0" y="0"/>
          <a:ext cx="0" cy="0"/>
          <a:chOff x="0" y="0"/>
          <a:chExt cx="0" cy="0"/>
        </a:xfrm>
      </p:grpSpPr>
      <p:sp>
        <p:nvSpPr>
          <p:cNvPr id="770" name="Google Shape;770;p52"/>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2" name="Google Shape;772;p5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73" name="Google Shape;773;p5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74" name="Google Shape;774;p5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775" name="Google Shape;775;p5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76" name="Google Shape;776;p5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7" name="Google Shape;777;p52"/>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8" name="Google Shape;778;p52"/>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2"/>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2"/>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2"/>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2"/>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2"/>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52"/>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52"/>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6" name="Google Shape;786;p52"/>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52"/>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88" name="Google Shape;788;p52"/>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89" name="Google Shape;789;p52"/>
          <p:cNvPicPr preferRelativeResize="0"/>
          <p:nvPr/>
        </p:nvPicPr>
        <p:blipFill rotWithShape="1">
          <a:blip r:embed="rId3">
            <a:alphaModFix/>
          </a:blip>
          <a:srcRect b="1765" l="0" r="0" t="1774"/>
          <a:stretch/>
        </p:blipFill>
        <p:spPr>
          <a:xfrm>
            <a:off x="429768" y="1848847"/>
            <a:ext cx="577805" cy="446400"/>
          </a:xfrm>
          <a:prstGeom prst="rect">
            <a:avLst/>
          </a:prstGeom>
          <a:noFill/>
          <a:ln>
            <a:noFill/>
          </a:ln>
        </p:spPr>
      </p:pic>
      <p:pic>
        <p:nvPicPr>
          <p:cNvPr id="790" name="Google Shape;790;p52"/>
          <p:cNvPicPr preferRelativeResize="0"/>
          <p:nvPr/>
        </p:nvPicPr>
        <p:blipFill rotWithShape="1">
          <a:blip r:embed="rId4">
            <a:alphaModFix/>
          </a:blip>
          <a:srcRect b="1765" l="0" r="0" t="1774"/>
          <a:stretch/>
        </p:blipFill>
        <p:spPr>
          <a:xfrm>
            <a:off x="429768" y="2439922"/>
            <a:ext cx="577805" cy="446400"/>
          </a:xfrm>
          <a:prstGeom prst="rect">
            <a:avLst/>
          </a:prstGeom>
          <a:noFill/>
          <a:ln>
            <a:noFill/>
          </a:ln>
        </p:spPr>
      </p:pic>
      <p:pic>
        <p:nvPicPr>
          <p:cNvPr id="791" name="Google Shape;791;p52"/>
          <p:cNvPicPr preferRelativeResize="0"/>
          <p:nvPr/>
        </p:nvPicPr>
        <p:blipFill rotWithShape="1">
          <a:blip r:embed="rId5">
            <a:alphaModFix/>
          </a:blip>
          <a:srcRect b="1765" l="0" r="0" t="1774"/>
          <a:stretch/>
        </p:blipFill>
        <p:spPr>
          <a:xfrm>
            <a:off x="429768" y="3040985"/>
            <a:ext cx="577805" cy="446400"/>
          </a:xfrm>
          <a:prstGeom prst="rect">
            <a:avLst/>
          </a:prstGeom>
          <a:noFill/>
          <a:ln>
            <a:noFill/>
          </a:ln>
        </p:spPr>
      </p:pic>
      <p:pic>
        <p:nvPicPr>
          <p:cNvPr id="792" name="Google Shape;792;p52"/>
          <p:cNvPicPr preferRelativeResize="0"/>
          <p:nvPr/>
        </p:nvPicPr>
        <p:blipFill rotWithShape="1">
          <a:blip r:embed="rId6">
            <a:alphaModFix/>
          </a:blip>
          <a:srcRect b="1765" l="0" r="0" t="1774"/>
          <a:stretch/>
        </p:blipFill>
        <p:spPr>
          <a:xfrm>
            <a:off x="429768" y="3622122"/>
            <a:ext cx="577805" cy="446400"/>
          </a:xfrm>
          <a:prstGeom prst="rect">
            <a:avLst/>
          </a:prstGeom>
          <a:noFill/>
          <a:ln>
            <a:noFill/>
          </a:ln>
        </p:spPr>
      </p:pic>
      <p:pic>
        <p:nvPicPr>
          <p:cNvPr id="793" name="Google Shape;793;p52"/>
          <p:cNvPicPr preferRelativeResize="0"/>
          <p:nvPr/>
        </p:nvPicPr>
        <p:blipFill rotWithShape="1">
          <a:blip r:embed="rId7">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0. Bullets 1–6 (Blue)">
  <p:cSld name="CUSTOM_2_7_1_3_1_1_3_2_1">
    <p:spTree>
      <p:nvGrpSpPr>
        <p:cNvPr id="794" name="Shape 794"/>
        <p:cNvGrpSpPr/>
        <p:nvPr/>
      </p:nvGrpSpPr>
      <p:grpSpPr>
        <a:xfrm>
          <a:off x="0" y="0"/>
          <a:ext cx="0" cy="0"/>
          <a:chOff x="0" y="0"/>
          <a:chExt cx="0" cy="0"/>
        </a:xfrm>
      </p:grpSpPr>
      <p:sp>
        <p:nvSpPr>
          <p:cNvPr id="795" name="Google Shape;795;p53"/>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5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98" name="Google Shape;798;p5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99" name="Google Shape;799;p5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00" name="Google Shape;800;p5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01" name="Google Shape;801;p5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2" name="Google Shape;802;p53"/>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3" name="Google Shape;803;p53"/>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9" name="Google Shape;809;p53"/>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0" name="Google Shape;810;p53"/>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1" name="Google Shape;811;p53"/>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53"/>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13" name="Google Shape;813;p53"/>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814" name="Google Shape;814;p53"/>
          <p:cNvPicPr preferRelativeResize="0"/>
          <p:nvPr/>
        </p:nvPicPr>
        <p:blipFill rotWithShape="1">
          <a:blip r:embed="rId3">
            <a:alphaModFix/>
          </a:blip>
          <a:srcRect b="475" l="0" r="0" t="465"/>
          <a:stretch/>
        </p:blipFill>
        <p:spPr>
          <a:xfrm>
            <a:off x="429768" y="1848847"/>
            <a:ext cx="577805" cy="446400"/>
          </a:xfrm>
          <a:prstGeom prst="rect">
            <a:avLst/>
          </a:prstGeom>
          <a:noFill/>
          <a:ln>
            <a:noFill/>
          </a:ln>
        </p:spPr>
      </p:pic>
      <p:pic>
        <p:nvPicPr>
          <p:cNvPr id="815" name="Google Shape;815;p53"/>
          <p:cNvPicPr preferRelativeResize="0"/>
          <p:nvPr/>
        </p:nvPicPr>
        <p:blipFill rotWithShape="1">
          <a:blip r:embed="rId4">
            <a:alphaModFix/>
          </a:blip>
          <a:srcRect b="475" l="0" r="0" t="465"/>
          <a:stretch/>
        </p:blipFill>
        <p:spPr>
          <a:xfrm>
            <a:off x="429768" y="2439922"/>
            <a:ext cx="577805" cy="446400"/>
          </a:xfrm>
          <a:prstGeom prst="rect">
            <a:avLst/>
          </a:prstGeom>
          <a:noFill/>
          <a:ln>
            <a:noFill/>
          </a:ln>
        </p:spPr>
      </p:pic>
      <p:pic>
        <p:nvPicPr>
          <p:cNvPr id="816" name="Google Shape;816;p53"/>
          <p:cNvPicPr preferRelativeResize="0"/>
          <p:nvPr/>
        </p:nvPicPr>
        <p:blipFill rotWithShape="1">
          <a:blip r:embed="rId5">
            <a:alphaModFix/>
          </a:blip>
          <a:srcRect b="475" l="0" r="0" t="465"/>
          <a:stretch/>
        </p:blipFill>
        <p:spPr>
          <a:xfrm>
            <a:off x="429768" y="3040985"/>
            <a:ext cx="577805" cy="446400"/>
          </a:xfrm>
          <a:prstGeom prst="rect">
            <a:avLst/>
          </a:prstGeom>
          <a:noFill/>
          <a:ln>
            <a:noFill/>
          </a:ln>
        </p:spPr>
      </p:pic>
      <p:pic>
        <p:nvPicPr>
          <p:cNvPr id="817" name="Google Shape;817;p53"/>
          <p:cNvPicPr preferRelativeResize="0"/>
          <p:nvPr/>
        </p:nvPicPr>
        <p:blipFill rotWithShape="1">
          <a:blip r:embed="rId6">
            <a:alphaModFix/>
          </a:blip>
          <a:srcRect b="475" l="0" r="0" t="465"/>
          <a:stretch/>
        </p:blipFill>
        <p:spPr>
          <a:xfrm>
            <a:off x="429768" y="3622122"/>
            <a:ext cx="577805" cy="446400"/>
          </a:xfrm>
          <a:prstGeom prst="rect">
            <a:avLst/>
          </a:prstGeom>
          <a:noFill/>
          <a:ln>
            <a:noFill/>
          </a:ln>
        </p:spPr>
      </p:pic>
      <p:pic>
        <p:nvPicPr>
          <p:cNvPr id="818" name="Google Shape;818;p53"/>
          <p:cNvPicPr preferRelativeResize="0"/>
          <p:nvPr/>
        </p:nvPicPr>
        <p:blipFill rotWithShape="1">
          <a:blip r:embed="rId7">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1. Bullets 1–7 (Green)">
  <p:cSld name="CUSTOM_2_7_1_3_1_1_1_2">
    <p:spTree>
      <p:nvGrpSpPr>
        <p:cNvPr id="819" name="Shape 819"/>
        <p:cNvGrpSpPr/>
        <p:nvPr/>
      </p:nvGrpSpPr>
      <p:grpSpPr>
        <a:xfrm>
          <a:off x="0" y="0"/>
          <a:ext cx="0" cy="0"/>
          <a:chOff x="0" y="0"/>
          <a:chExt cx="0" cy="0"/>
        </a:xfrm>
      </p:grpSpPr>
      <p:sp>
        <p:nvSpPr>
          <p:cNvPr id="820" name="Google Shape;820;p54"/>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2" name="Google Shape;822;p5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23" name="Google Shape;823;p5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24" name="Google Shape;824;p5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25" name="Google Shape;825;p5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26" name="Google Shape;826;p5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7" name="Google Shape;827;p54"/>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8" name="Google Shape;828;p54"/>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0" name="Google Shape;830;p54"/>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2" name="Google Shape;832;p54"/>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4"/>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4" name="Google Shape;834;p54"/>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4"/>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6" name="Google Shape;836;p54"/>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8" name="Google Shape;838;p54"/>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4"/>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40" name="Google Shape;840;p54"/>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41" name="Google Shape;841;p54"/>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842" name="Google Shape;842;p54"/>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43" name="Google Shape;843;p54"/>
          <p:cNvPicPr preferRelativeResize="0"/>
          <p:nvPr/>
        </p:nvPicPr>
        <p:blipFill rotWithShape="1">
          <a:blip r:embed="rId4">
            <a:alphaModFix/>
          </a:blip>
          <a:srcRect b="1037" l="0" r="0" t="1047"/>
          <a:stretch/>
        </p:blipFill>
        <p:spPr>
          <a:xfrm>
            <a:off x="429768" y="2755163"/>
            <a:ext cx="521208" cy="396118"/>
          </a:xfrm>
          <a:prstGeom prst="rect">
            <a:avLst/>
          </a:prstGeom>
          <a:noFill/>
          <a:ln>
            <a:noFill/>
          </a:ln>
        </p:spPr>
      </p:pic>
      <p:pic>
        <p:nvPicPr>
          <p:cNvPr id="844" name="Google Shape;844;p54"/>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45" name="Google Shape;845;p54"/>
          <p:cNvPicPr preferRelativeResize="0"/>
          <p:nvPr/>
        </p:nvPicPr>
        <p:blipFill rotWithShape="1">
          <a:blip r:embed="rId5">
            <a:alphaModFix/>
          </a:blip>
          <a:srcRect b="1390" l="0" r="0" t="1380"/>
          <a:stretch/>
        </p:blipFill>
        <p:spPr>
          <a:xfrm>
            <a:off x="429768" y="3794760"/>
            <a:ext cx="520980" cy="393192"/>
          </a:xfrm>
          <a:prstGeom prst="rect">
            <a:avLst/>
          </a:prstGeom>
          <a:noFill/>
          <a:ln>
            <a:noFill/>
          </a:ln>
        </p:spPr>
      </p:pic>
      <p:pic>
        <p:nvPicPr>
          <p:cNvPr id="846" name="Google Shape;846;p54"/>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2. Bullets 1–7 (Yellow/Green)">
  <p:cSld name="CUSTOM_2_7_1_3_1_1_1_2_1">
    <p:spTree>
      <p:nvGrpSpPr>
        <p:cNvPr id="847" name="Shape 847"/>
        <p:cNvGrpSpPr/>
        <p:nvPr/>
      </p:nvGrpSpPr>
      <p:grpSpPr>
        <a:xfrm>
          <a:off x="0" y="0"/>
          <a:ext cx="0" cy="0"/>
          <a:chOff x="0" y="0"/>
          <a:chExt cx="0" cy="0"/>
        </a:xfrm>
      </p:grpSpPr>
      <p:sp>
        <p:nvSpPr>
          <p:cNvPr id="848" name="Google Shape;848;p55"/>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0" name="Google Shape;850;p5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51" name="Google Shape;851;p5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52" name="Google Shape;852;p5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53" name="Google Shape;853;p5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54" name="Google Shape;854;p5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5" name="Google Shape;855;p55"/>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6" name="Google Shape;856;p55"/>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5"/>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8" name="Google Shape;858;p55"/>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5"/>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0" name="Google Shape;860;p55"/>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5"/>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55"/>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5"/>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4" name="Google Shape;864;p55"/>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5"/>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6" name="Google Shape;866;p55"/>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5"/>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68" name="Google Shape;868;p55"/>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869" name="Google Shape;869;p55"/>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870" name="Google Shape;870;p55"/>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71" name="Google Shape;871;p55"/>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72" name="Google Shape;872;p55"/>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73" name="Google Shape;873;p55"/>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74" name="Google Shape;874;p55"/>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3. Bullets 1–7 (Gray)">
  <p:cSld name="CUSTOM_2_7_1_3_1_1_1_2_1_1">
    <p:spTree>
      <p:nvGrpSpPr>
        <p:cNvPr id="875" name="Shape 875"/>
        <p:cNvGrpSpPr/>
        <p:nvPr/>
      </p:nvGrpSpPr>
      <p:grpSpPr>
        <a:xfrm>
          <a:off x="0" y="0"/>
          <a:ext cx="0" cy="0"/>
          <a:chOff x="0" y="0"/>
          <a:chExt cx="0" cy="0"/>
        </a:xfrm>
      </p:grpSpPr>
      <p:sp>
        <p:nvSpPr>
          <p:cNvPr id="876" name="Google Shape;876;p56"/>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8" name="Google Shape;878;p5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79" name="Google Shape;879;p5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80" name="Google Shape;880;p5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881" name="Google Shape;881;p5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82" name="Google Shape;882;p5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3" name="Google Shape;883;p56"/>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4" name="Google Shape;884;p56"/>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6" name="Google Shape;886;p56"/>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8" name="Google Shape;888;p56"/>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0" name="Google Shape;890;p56"/>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2" name="Google Shape;892;p56"/>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4" name="Google Shape;894;p56"/>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6" name="Google Shape;896;p56"/>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97" name="Google Shape;897;p56"/>
          <p:cNvPicPr preferRelativeResize="0"/>
          <p:nvPr/>
        </p:nvPicPr>
        <p:blipFill rotWithShape="1">
          <a:blip r:embed="rId3">
            <a:alphaModFix/>
          </a:blip>
          <a:srcRect b="2561" l="0" r="0" t="2552"/>
          <a:stretch/>
        </p:blipFill>
        <p:spPr>
          <a:xfrm>
            <a:off x="429768" y="1709650"/>
            <a:ext cx="521208" cy="396118"/>
          </a:xfrm>
          <a:prstGeom prst="rect">
            <a:avLst/>
          </a:prstGeom>
          <a:noFill/>
          <a:ln>
            <a:noFill/>
          </a:ln>
        </p:spPr>
      </p:pic>
      <p:pic>
        <p:nvPicPr>
          <p:cNvPr id="898" name="Google Shape;898;p56"/>
          <p:cNvPicPr preferRelativeResize="0"/>
          <p:nvPr/>
        </p:nvPicPr>
        <p:blipFill rotWithShape="1">
          <a:blip r:embed="rId4">
            <a:alphaModFix/>
          </a:blip>
          <a:srcRect b="2561" l="0" r="0" t="2552"/>
          <a:stretch/>
        </p:blipFill>
        <p:spPr>
          <a:xfrm>
            <a:off x="429768" y="2205600"/>
            <a:ext cx="521208" cy="396118"/>
          </a:xfrm>
          <a:prstGeom prst="rect">
            <a:avLst/>
          </a:prstGeom>
          <a:noFill/>
          <a:ln>
            <a:noFill/>
          </a:ln>
        </p:spPr>
      </p:pic>
      <p:pic>
        <p:nvPicPr>
          <p:cNvPr id="899" name="Google Shape;899;p56"/>
          <p:cNvPicPr preferRelativeResize="0"/>
          <p:nvPr/>
        </p:nvPicPr>
        <p:blipFill rotWithShape="1">
          <a:blip r:embed="rId5">
            <a:alphaModFix/>
          </a:blip>
          <a:srcRect b="2561" l="0" r="0" t="2552"/>
          <a:stretch/>
        </p:blipFill>
        <p:spPr>
          <a:xfrm>
            <a:off x="429768" y="2755163"/>
            <a:ext cx="521208" cy="396118"/>
          </a:xfrm>
          <a:prstGeom prst="rect">
            <a:avLst/>
          </a:prstGeom>
          <a:noFill/>
          <a:ln>
            <a:noFill/>
          </a:ln>
        </p:spPr>
      </p:pic>
      <p:pic>
        <p:nvPicPr>
          <p:cNvPr id="900" name="Google Shape;900;p56"/>
          <p:cNvPicPr preferRelativeResize="0"/>
          <p:nvPr/>
        </p:nvPicPr>
        <p:blipFill rotWithShape="1">
          <a:blip r:embed="rId6">
            <a:alphaModFix/>
          </a:blip>
          <a:srcRect b="2561" l="0" r="0" t="2552"/>
          <a:stretch/>
        </p:blipFill>
        <p:spPr>
          <a:xfrm>
            <a:off x="429768" y="3277788"/>
            <a:ext cx="521208" cy="396118"/>
          </a:xfrm>
          <a:prstGeom prst="rect">
            <a:avLst/>
          </a:prstGeom>
          <a:noFill/>
          <a:ln>
            <a:noFill/>
          </a:ln>
        </p:spPr>
      </p:pic>
      <p:pic>
        <p:nvPicPr>
          <p:cNvPr id="901" name="Google Shape;901;p56"/>
          <p:cNvPicPr preferRelativeResize="0"/>
          <p:nvPr/>
        </p:nvPicPr>
        <p:blipFill rotWithShape="1">
          <a:blip r:embed="rId7">
            <a:alphaModFix/>
          </a:blip>
          <a:srcRect b="2892" l="0" r="0" t="2883"/>
          <a:stretch/>
        </p:blipFill>
        <p:spPr>
          <a:xfrm>
            <a:off x="429768" y="3794760"/>
            <a:ext cx="520980" cy="393192"/>
          </a:xfrm>
          <a:prstGeom prst="rect">
            <a:avLst/>
          </a:prstGeom>
          <a:noFill/>
          <a:ln>
            <a:noFill/>
          </a:ln>
        </p:spPr>
      </p:pic>
      <p:pic>
        <p:nvPicPr>
          <p:cNvPr id="902" name="Google Shape;902;p56"/>
          <p:cNvPicPr preferRelativeResize="0"/>
          <p:nvPr/>
        </p:nvPicPr>
        <p:blipFill rotWithShape="1">
          <a:blip r:embed="rId8">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4. Bullets 1–7 (Blue)">
  <p:cSld name="CUSTOM_2_7_1_3_1_1_1_2_1_1_1">
    <p:spTree>
      <p:nvGrpSpPr>
        <p:cNvPr id="903" name="Shape 903"/>
        <p:cNvGrpSpPr/>
        <p:nvPr/>
      </p:nvGrpSpPr>
      <p:grpSpPr>
        <a:xfrm>
          <a:off x="0" y="0"/>
          <a:ext cx="0" cy="0"/>
          <a:chOff x="0" y="0"/>
          <a:chExt cx="0" cy="0"/>
        </a:xfrm>
      </p:grpSpPr>
      <p:sp>
        <p:nvSpPr>
          <p:cNvPr id="904" name="Google Shape;904;p57"/>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5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07" name="Google Shape;907;p5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08" name="Google Shape;908;p5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09" name="Google Shape;909;p5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10" name="Google Shape;910;p5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1" name="Google Shape;911;p57"/>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57"/>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7"/>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4" name="Google Shape;914;p57"/>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7"/>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6" name="Google Shape;916;p57"/>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7"/>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8" name="Google Shape;918;p57"/>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7"/>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0" name="Google Shape;920;p57"/>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7"/>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2" name="Google Shape;922;p57"/>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7"/>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24" name="Google Shape;924;p57"/>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925" name="Google Shape;925;p57"/>
          <p:cNvPicPr preferRelativeResize="0"/>
          <p:nvPr/>
        </p:nvPicPr>
        <p:blipFill rotWithShape="1">
          <a:blip r:embed="rId3">
            <a:alphaModFix/>
          </a:blip>
          <a:srcRect b="1276" l="0" r="0" t="1276"/>
          <a:stretch/>
        </p:blipFill>
        <p:spPr>
          <a:xfrm>
            <a:off x="429768" y="1709650"/>
            <a:ext cx="521208" cy="396119"/>
          </a:xfrm>
          <a:prstGeom prst="rect">
            <a:avLst/>
          </a:prstGeom>
          <a:noFill/>
          <a:ln>
            <a:noFill/>
          </a:ln>
        </p:spPr>
      </p:pic>
      <p:pic>
        <p:nvPicPr>
          <p:cNvPr id="926" name="Google Shape;926;p57"/>
          <p:cNvPicPr preferRelativeResize="0"/>
          <p:nvPr/>
        </p:nvPicPr>
        <p:blipFill rotWithShape="1">
          <a:blip r:embed="rId4">
            <a:alphaModFix/>
          </a:blip>
          <a:srcRect b="1276" l="0" r="0" t="1276"/>
          <a:stretch/>
        </p:blipFill>
        <p:spPr>
          <a:xfrm>
            <a:off x="429768" y="2205600"/>
            <a:ext cx="521208" cy="396118"/>
          </a:xfrm>
          <a:prstGeom prst="rect">
            <a:avLst/>
          </a:prstGeom>
          <a:noFill/>
          <a:ln>
            <a:noFill/>
          </a:ln>
        </p:spPr>
      </p:pic>
      <p:pic>
        <p:nvPicPr>
          <p:cNvPr id="927" name="Google Shape;927;p57"/>
          <p:cNvPicPr preferRelativeResize="0"/>
          <p:nvPr/>
        </p:nvPicPr>
        <p:blipFill rotWithShape="1">
          <a:blip r:embed="rId5">
            <a:alphaModFix/>
          </a:blip>
          <a:srcRect b="1276" l="0" r="0" t="1276"/>
          <a:stretch/>
        </p:blipFill>
        <p:spPr>
          <a:xfrm>
            <a:off x="429768" y="2755163"/>
            <a:ext cx="521208" cy="396119"/>
          </a:xfrm>
          <a:prstGeom prst="rect">
            <a:avLst/>
          </a:prstGeom>
          <a:noFill/>
          <a:ln>
            <a:noFill/>
          </a:ln>
        </p:spPr>
      </p:pic>
      <p:pic>
        <p:nvPicPr>
          <p:cNvPr id="928" name="Google Shape;928;p57"/>
          <p:cNvPicPr preferRelativeResize="0"/>
          <p:nvPr/>
        </p:nvPicPr>
        <p:blipFill rotWithShape="1">
          <a:blip r:embed="rId6">
            <a:alphaModFix/>
          </a:blip>
          <a:srcRect b="1276" l="0" r="0" t="1276"/>
          <a:stretch/>
        </p:blipFill>
        <p:spPr>
          <a:xfrm>
            <a:off x="429768" y="3277788"/>
            <a:ext cx="521208" cy="396118"/>
          </a:xfrm>
          <a:prstGeom prst="rect">
            <a:avLst/>
          </a:prstGeom>
          <a:noFill/>
          <a:ln>
            <a:noFill/>
          </a:ln>
        </p:spPr>
      </p:pic>
      <p:pic>
        <p:nvPicPr>
          <p:cNvPr id="929" name="Google Shape;929;p57"/>
          <p:cNvPicPr preferRelativeResize="0"/>
          <p:nvPr/>
        </p:nvPicPr>
        <p:blipFill rotWithShape="1">
          <a:blip r:embed="rId7">
            <a:alphaModFix/>
          </a:blip>
          <a:srcRect b="1616" l="0" r="0" t="1616"/>
          <a:stretch/>
        </p:blipFill>
        <p:spPr>
          <a:xfrm>
            <a:off x="429768" y="3794760"/>
            <a:ext cx="520980" cy="393192"/>
          </a:xfrm>
          <a:prstGeom prst="rect">
            <a:avLst/>
          </a:prstGeom>
          <a:noFill/>
          <a:ln>
            <a:noFill/>
          </a:ln>
        </p:spPr>
      </p:pic>
      <p:pic>
        <p:nvPicPr>
          <p:cNvPr id="930" name="Google Shape;930;p57"/>
          <p:cNvPicPr preferRelativeResize="0"/>
          <p:nvPr/>
        </p:nvPicPr>
        <p:blipFill rotWithShape="1">
          <a:blip r:embed="rId8">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5. Bullets 1–8 (Green)">
  <p:cSld name="CUSTOM_2_7_1_3_1_1_1_1_1_1">
    <p:spTree>
      <p:nvGrpSpPr>
        <p:cNvPr id="931" name="Shape 931"/>
        <p:cNvGrpSpPr/>
        <p:nvPr/>
      </p:nvGrpSpPr>
      <p:grpSpPr>
        <a:xfrm>
          <a:off x="0" y="0"/>
          <a:ext cx="0" cy="0"/>
          <a:chOff x="0" y="0"/>
          <a:chExt cx="0" cy="0"/>
        </a:xfrm>
      </p:grpSpPr>
      <p:sp>
        <p:nvSpPr>
          <p:cNvPr id="932" name="Google Shape;932;p5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5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34" name="Google Shape;934;p5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35" name="Google Shape;935;p5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36" name="Google Shape;936;p5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37" name="Google Shape;937;p5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8" name="Google Shape;938;p58"/>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8"/>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0" name="Google Shape;940;p58"/>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8"/>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2" name="Google Shape;942;p58"/>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8"/>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4" name="Google Shape;944;p58"/>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8"/>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6" name="Google Shape;946;p58"/>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8"/>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8" name="Google Shape;948;p58"/>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8"/>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0" name="Google Shape;950;p58"/>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8"/>
          <p:cNvSpPr txBox="1"/>
          <p:nvPr>
            <p:ph idx="9" type="subTitle"/>
          </p:nvPr>
        </p:nvSpPr>
        <p:spPr>
          <a:xfrm>
            <a:off x="0" y="1259000"/>
            <a:ext cx="85956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2" name="Google Shape;952;p58"/>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8"/>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54" name="Google Shape;954;p58"/>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55" name="Google Shape;955;p58"/>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956" name="Google Shape;956;p58"/>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57" name="Google Shape;957;p58"/>
          <p:cNvPicPr preferRelativeResize="0"/>
          <p:nvPr/>
        </p:nvPicPr>
        <p:blipFill rotWithShape="1">
          <a:blip r:embed="rId4">
            <a:alphaModFix/>
          </a:blip>
          <a:srcRect b="1037" l="0" r="0" t="1047"/>
          <a:stretch/>
        </p:blipFill>
        <p:spPr>
          <a:xfrm>
            <a:off x="429768" y="2577303"/>
            <a:ext cx="475488" cy="361371"/>
          </a:xfrm>
          <a:prstGeom prst="rect">
            <a:avLst/>
          </a:prstGeom>
          <a:noFill/>
          <a:ln>
            <a:noFill/>
          </a:ln>
        </p:spPr>
      </p:pic>
      <p:pic>
        <p:nvPicPr>
          <p:cNvPr id="958" name="Google Shape;958;p58"/>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59" name="Google Shape;959;p58"/>
          <p:cNvPicPr preferRelativeResize="0"/>
          <p:nvPr/>
        </p:nvPicPr>
        <p:blipFill rotWithShape="1">
          <a:blip r:embed="rId5">
            <a:alphaModFix/>
          </a:blip>
          <a:srcRect b="1037" l="0" r="0" t="1047"/>
          <a:stretch/>
        </p:blipFill>
        <p:spPr>
          <a:xfrm>
            <a:off x="429768" y="3438144"/>
            <a:ext cx="475488" cy="361371"/>
          </a:xfrm>
          <a:prstGeom prst="rect">
            <a:avLst/>
          </a:prstGeom>
          <a:noFill/>
          <a:ln>
            <a:noFill/>
          </a:ln>
        </p:spPr>
      </p:pic>
      <p:pic>
        <p:nvPicPr>
          <p:cNvPr id="960" name="Google Shape;960;p58"/>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61" name="Google Shape;961;p58"/>
          <p:cNvPicPr preferRelativeResize="0"/>
          <p:nvPr/>
        </p:nvPicPr>
        <p:blipFill rotWithShape="1">
          <a:blip r:embed="rId6">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6. Bullets 1–8 (Yellow/Green)">
  <p:cSld name="CUSTOM_2_7_1_3_1_1_1_1_1_1_1">
    <p:spTree>
      <p:nvGrpSpPr>
        <p:cNvPr id="962" name="Shape 962"/>
        <p:cNvGrpSpPr/>
        <p:nvPr/>
      </p:nvGrpSpPr>
      <p:grpSpPr>
        <a:xfrm>
          <a:off x="0" y="0"/>
          <a:ext cx="0" cy="0"/>
          <a:chOff x="0" y="0"/>
          <a:chExt cx="0" cy="0"/>
        </a:xfrm>
      </p:grpSpPr>
      <p:sp>
        <p:nvSpPr>
          <p:cNvPr id="963" name="Google Shape;963;p5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5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65" name="Google Shape;965;p5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66" name="Google Shape;966;p59"/>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67" name="Google Shape;967;p5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68" name="Google Shape;968;p5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9" name="Google Shape;969;p59"/>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9"/>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1" name="Google Shape;971;p59"/>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9"/>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3" name="Google Shape;973;p59"/>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9"/>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5" name="Google Shape;975;p59"/>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9"/>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7" name="Google Shape;977;p59"/>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9"/>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9" name="Google Shape;979;p59"/>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9"/>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1" name="Google Shape;981;p59"/>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9"/>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3" name="Google Shape;983;p59"/>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9"/>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5" name="Google Shape;985;p59"/>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86" name="Google Shape;986;p59"/>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87" name="Google Shape;987;p59"/>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88" name="Google Shape;988;p59"/>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89" name="Google Shape;989;p59"/>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90" name="Google Shape;990;p59"/>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91" name="Google Shape;991;p59"/>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92" name="Google Shape;992;p59"/>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7. Bullets 1–8 (Gray)">
  <p:cSld name="CUSTOM_2_7_1_3_1_1_1_1_1_1_1_1">
    <p:spTree>
      <p:nvGrpSpPr>
        <p:cNvPr id="993" name="Shape 993"/>
        <p:cNvGrpSpPr/>
        <p:nvPr/>
      </p:nvGrpSpPr>
      <p:grpSpPr>
        <a:xfrm>
          <a:off x="0" y="0"/>
          <a:ext cx="0" cy="0"/>
          <a:chOff x="0" y="0"/>
          <a:chExt cx="0" cy="0"/>
        </a:xfrm>
      </p:grpSpPr>
      <p:sp>
        <p:nvSpPr>
          <p:cNvPr id="994" name="Google Shape;994;p6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5" name="Google Shape;995;p6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96" name="Google Shape;996;p6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97" name="Google Shape;997;p6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998" name="Google Shape;998;p6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99" name="Google Shape;999;p6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0" name="Google Shape;1000;p60"/>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60"/>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2" name="Google Shape;1002;p60"/>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0"/>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4" name="Google Shape;1004;p60"/>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0"/>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6" name="Google Shape;1006;p60"/>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60"/>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08" name="Google Shape;1008;p60"/>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0"/>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0" name="Google Shape;1010;p60"/>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60"/>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2" name="Google Shape;1012;p60"/>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0"/>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4" name="Google Shape;1014;p60"/>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0"/>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16" name="Google Shape;1016;p60"/>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1017" name="Google Shape;1017;p60"/>
          <p:cNvPicPr preferRelativeResize="0"/>
          <p:nvPr/>
        </p:nvPicPr>
        <p:blipFill rotWithShape="1">
          <a:blip r:embed="rId3">
            <a:alphaModFix/>
          </a:blip>
          <a:srcRect b="2561" l="0" r="0" t="2552"/>
          <a:stretch/>
        </p:blipFill>
        <p:spPr>
          <a:xfrm>
            <a:off x="429768" y="1709928"/>
            <a:ext cx="475488" cy="361371"/>
          </a:xfrm>
          <a:prstGeom prst="rect">
            <a:avLst/>
          </a:prstGeom>
          <a:noFill/>
          <a:ln>
            <a:noFill/>
          </a:ln>
        </p:spPr>
      </p:pic>
      <p:pic>
        <p:nvPicPr>
          <p:cNvPr id="1018" name="Google Shape;1018;p60"/>
          <p:cNvPicPr preferRelativeResize="0"/>
          <p:nvPr/>
        </p:nvPicPr>
        <p:blipFill rotWithShape="1">
          <a:blip r:embed="rId4">
            <a:alphaModFix/>
          </a:blip>
          <a:srcRect b="2561" l="0" r="0" t="2552"/>
          <a:stretch/>
        </p:blipFill>
        <p:spPr>
          <a:xfrm>
            <a:off x="429768" y="2129247"/>
            <a:ext cx="475488" cy="361371"/>
          </a:xfrm>
          <a:prstGeom prst="rect">
            <a:avLst/>
          </a:prstGeom>
          <a:noFill/>
          <a:ln>
            <a:noFill/>
          </a:ln>
        </p:spPr>
      </p:pic>
      <p:pic>
        <p:nvPicPr>
          <p:cNvPr id="1019" name="Google Shape;1019;p60"/>
          <p:cNvPicPr preferRelativeResize="0"/>
          <p:nvPr/>
        </p:nvPicPr>
        <p:blipFill rotWithShape="1">
          <a:blip r:embed="rId5">
            <a:alphaModFix/>
          </a:blip>
          <a:srcRect b="2561" l="0" r="0" t="2552"/>
          <a:stretch/>
        </p:blipFill>
        <p:spPr>
          <a:xfrm>
            <a:off x="429768" y="2577303"/>
            <a:ext cx="475488" cy="361371"/>
          </a:xfrm>
          <a:prstGeom prst="rect">
            <a:avLst/>
          </a:prstGeom>
          <a:noFill/>
          <a:ln>
            <a:noFill/>
          </a:ln>
        </p:spPr>
      </p:pic>
      <p:pic>
        <p:nvPicPr>
          <p:cNvPr id="1020" name="Google Shape;1020;p60"/>
          <p:cNvPicPr preferRelativeResize="0"/>
          <p:nvPr/>
        </p:nvPicPr>
        <p:blipFill rotWithShape="1">
          <a:blip r:embed="rId6">
            <a:alphaModFix/>
          </a:blip>
          <a:srcRect b="2561" l="0" r="0" t="2552"/>
          <a:stretch/>
        </p:blipFill>
        <p:spPr>
          <a:xfrm>
            <a:off x="429768" y="2999232"/>
            <a:ext cx="475488" cy="361371"/>
          </a:xfrm>
          <a:prstGeom prst="rect">
            <a:avLst/>
          </a:prstGeom>
          <a:noFill/>
          <a:ln>
            <a:noFill/>
          </a:ln>
        </p:spPr>
      </p:pic>
      <p:pic>
        <p:nvPicPr>
          <p:cNvPr id="1021" name="Google Shape;1021;p60"/>
          <p:cNvPicPr preferRelativeResize="0"/>
          <p:nvPr/>
        </p:nvPicPr>
        <p:blipFill rotWithShape="1">
          <a:blip r:embed="rId7">
            <a:alphaModFix/>
          </a:blip>
          <a:srcRect b="2561" l="0" r="0" t="2552"/>
          <a:stretch/>
        </p:blipFill>
        <p:spPr>
          <a:xfrm>
            <a:off x="429768" y="3438144"/>
            <a:ext cx="475488" cy="361371"/>
          </a:xfrm>
          <a:prstGeom prst="rect">
            <a:avLst/>
          </a:prstGeom>
          <a:noFill/>
          <a:ln>
            <a:noFill/>
          </a:ln>
        </p:spPr>
      </p:pic>
      <p:pic>
        <p:nvPicPr>
          <p:cNvPr id="1022" name="Google Shape;1022;p60"/>
          <p:cNvPicPr preferRelativeResize="0"/>
          <p:nvPr/>
        </p:nvPicPr>
        <p:blipFill rotWithShape="1">
          <a:blip r:embed="rId8">
            <a:alphaModFix/>
          </a:blip>
          <a:srcRect b="2561" l="0" r="0" t="2552"/>
          <a:stretch/>
        </p:blipFill>
        <p:spPr>
          <a:xfrm>
            <a:off x="429768" y="3877056"/>
            <a:ext cx="475488" cy="361371"/>
          </a:xfrm>
          <a:prstGeom prst="rect">
            <a:avLst/>
          </a:prstGeom>
          <a:noFill/>
          <a:ln>
            <a:noFill/>
          </a:ln>
        </p:spPr>
      </p:pic>
      <p:pic>
        <p:nvPicPr>
          <p:cNvPr id="1023" name="Google Shape;1023;p60"/>
          <p:cNvPicPr preferRelativeResize="0"/>
          <p:nvPr/>
        </p:nvPicPr>
        <p:blipFill rotWithShape="1">
          <a:blip r:embed="rId9">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8. Bullets 1–8 (Blue)">
  <p:cSld name="CUSTOM_2_7_1_3_1_1_1_1_1_1_1_1_1">
    <p:spTree>
      <p:nvGrpSpPr>
        <p:cNvPr id="1024" name="Shape 1024"/>
        <p:cNvGrpSpPr/>
        <p:nvPr/>
      </p:nvGrpSpPr>
      <p:grpSpPr>
        <a:xfrm>
          <a:off x="0" y="0"/>
          <a:ext cx="0" cy="0"/>
          <a:chOff x="0" y="0"/>
          <a:chExt cx="0" cy="0"/>
        </a:xfrm>
      </p:grpSpPr>
      <p:sp>
        <p:nvSpPr>
          <p:cNvPr id="1025" name="Google Shape;1025;p6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26" name="Google Shape;1026;p6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027" name="Google Shape;1027;p6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028" name="Google Shape;1028;p61"/>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029" name="Google Shape;1029;p6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30" name="Google Shape;1030;p6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1" name="Google Shape;1031;p61"/>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61"/>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3" name="Google Shape;1033;p61"/>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1"/>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5" name="Google Shape;1035;p61"/>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61"/>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7" name="Google Shape;1037;p61"/>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61"/>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9" name="Google Shape;1039;p61"/>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1"/>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1" name="Google Shape;1041;p61"/>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61"/>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3" name="Google Shape;1043;p61"/>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61"/>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45" name="Google Shape;1045;p61"/>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1"/>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47" name="Google Shape;1047;p61"/>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1048" name="Google Shape;1048;p61"/>
          <p:cNvPicPr preferRelativeResize="0"/>
          <p:nvPr/>
        </p:nvPicPr>
        <p:blipFill rotWithShape="1">
          <a:blip r:embed="rId3">
            <a:alphaModFix/>
          </a:blip>
          <a:srcRect b="1276" l="0" r="0" t="1276"/>
          <a:stretch/>
        </p:blipFill>
        <p:spPr>
          <a:xfrm>
            <a:off x="429768" y="1709928"/>
            <a:ext cx="475488" cy="361371"/>
          </a:xfrm>
          <a:prstGeom prst="rect">
            <a:avLst/>
          </a:prstGeom>
          <a:noFill/>
          <a:ln>
            <a:noFill/>
          </a:ln>
        </p:spPr>
      </p:pic>
      <p:pic>
        <p:nvPicPr>
          <p:cNvPr id="1049" name="Google Shape;1049;p61"/>
          <p:cNvPicPr preferRelativeResize="0"/>
          <p:nvPr/>
        </p:nvPicPr>
        <p:blipFill rotWithShape="1">
          <a:blip r:embed="rId4">
            <a:alphaModFix/>
          </a:blip>
          <a:srcRect b="1276" l="0" r="0" t="1276"/>
          <a:stretch/>
        </p:blipFill>
        <p:spPr>
          <a:xfrm>
            <a:off x="429768" y="2129247"/>
            <a:ext cx="475488" cy="361371"/>
          </a:xfrm>
          <a:prstGeom prst="rect">
            <a:avLst/>
          </a:prstGeom>
          <a:noFill/>
          <a:ln>
            <a:noFill/>
          </a:ln>
        </p:spPr>
      </p:pic>
      <p:pic>
        <p:nvPicPr>
          <p:cNvPr id="1050" name="Google Shape;1050;p61"/>
          <p:cNvPicPr preferRelativeResize="0"/>
          <p:nvPr/>
        </p:nvPicPr>
        <p:blipFill rotWithShape="1">
          <a:blip r:embed="rId5">
            <a:alphaModFix/>
          </a:blip>
          <a:srcRect b="1276" l="0" r="0" t="1276"/>
          <a:stretch/>
        </p:blipFill>
        <p:spPr>
          <a:xfrm>
            <a:off x="429768" y="2577303"/>
            <a:ext cx="475488" cy="361371"/>
          </a:xfrm>
          <a:prstGeom prst="rect">
            <a:avLst/>
          </a:prstGeom>
          <a:noFill/>
          <a:ln>
            <a:noFill/>
          </a:ln>
        </p:spPr>
      </p:pic>
      <p:pic>
        <p:nvPicPr>
          <p:cNvPr id="1051" name="Google Shape;1051;p61"/>
          <p:cNvPicPr preferRelativeResize="0"/>
          <p:nvPr/>
        </p:nvPicPr>
        <p:blipFill rotWithShape="1">
          <a:blip r:embed="rId6">
            <a:alphaModFix/>
          </a:blip>
          <a:srcRect b="1276" l="0" r="0" t="1276"/>
          <a:stretch/>
        </p:blipFill>
        <p:spPr>
          <a:xfrm>
            <a:off x="429768" y="2999232"/>
            <a:ext cx="475488" cy="361371"/>
          </a:xfrm>
          <a:prstGeom prst="rect">
            <a:avLst/>
          </a:prstGeom>
          <a:noFill/>
          <a:ln>
            <a:noFill/>
          </a:ln>
        </p:spPr>
      </p:pic>
      <p:pic>
        <p:nvPicPr>
          <p:cNvPr id="1052" name="Google Shape;1052;p61"/>
          <p:cNvPicPr preferRelativeResize="0"/>
          <p:nvPr/>
        </p:nvPicPr>
        <p:blipFill rotWithShape="1">
          <a:blip r:embed="rId7">
            <a:alphaModFix/>
          </a:blip>
          <a:srcRect b="1276" l="0" r="0" t="1276"/>
          <a:stretch/>
        </p:blipFill>
        <p:spPr>
          <a:xfrm>
            <a:off x="429768" y="3438144"/>
            <a:ext cx="475488" cy="361371"/>
          </a:xfrm>
          <a:prstGeom prst="rect">
            <a:avLst/>
          </a:prstGeom>
          <a:noFill/>
          <a:ln>
            <a:noFill/>
          </a:ln>
        </p:spPr>
      </p:pic>
      <p:pic>
        <p:nvPicPr>
          <p:cNvPr id="1053" name="Google Shape;1053;p61"/>
          <p:cNvPicPr preferRelativeResize="0"/>
          <p:nvPr/>
        </p:nvPicPr>
        <p:blipFill rotWithShape="1">
          <a:blip r:embed="rId8">
            <a:alphaModFix/>
          </a:blip>
          <a:srcRect b="1276" l="0" r="0" t="1276"/>
          <a:stretch/>
        </p:blipFill>
        <p:spPr>
          <a:xfrm>
            <a:off x="429768" y="3877056"/>
            <a:ext cx="475488" cy="361371"/>
          </a:xfrm>
          <a:prstGeom prst="rect">
            <a:avLst/>
          </a:prstGeom>
          <a:noFill/>
          <a:ln>
            <a:noFill/>
          </a:ln>
        </p:spPr>
      </p:pic>
      <p:pic>
        <p:nvPicPr>
          <p:cNvPr id="1054" name="Google Shape;1054;p61"/>
          <p:cNvPicPr preferRelativeResize="0"/>
          <p:nvPr/>
        </p:nvPicPr>
        <p:blipFill rotWithShape="1">
          <a:blip r:embed="rId9">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9. Fist to Five">
  <p:cSld name="CUSTOM_2_3_1_1_3_1_1_2_1_1_1_1">
    <p:spTree>
      <p:nvGrpSpPr>
        <p:cNvPr id="1055" name="Shape 1055"/>
        <p:cNvGrpSpPr/>
        <p:nvPr/>
      </p:nvGrpSpPr>
      <p:grpSpPr>
        <a:xfrm>
          <a:off x="0" y="0"/>
          <a:ext cx="0" cy="0"/>
          <a:chOff x="0" y="0"/>
          <a:chExt cx="0" cy="0"/>
        </a:xfrm>
      </p:grpSpPr>
      <p:pic>
        <p:nvPicPr>
          <p:cNvPr id="1056" name="Google Shape;1056;p6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057" name="Google Shape;1057;p62"/>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58" name="Google Shape;1058;p62"/>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59" name="Google Shape;1059;p6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060" name="Google Shape;1060;p62"/>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61" name="Google Shape;1061;p62"/>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62" name="Google Shape;1062;p62"/>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0. Review">
  <p:cSld name="CUSTOM_17_2_1_2_1">
    <p:spTree>
      <p:nvGrpSpPr>
        <p:cNvPr id="1063" name="Shape 1063"/>
        <p:cNvGrpSpPr/>
        <p:nvPr/>
      </p:nvGrpSpPr>
      <p:grpSpPr>
        <a:xfrm>
          <a:off x="0" y="0"/>
          <a:ext cx="0" cy="0"/>
          <a:chOff x="0" y="0"/>
          <a:chExt cx="0" cy="0"/>
        </a:xfrm>
      </p:grpSpPr>
      <p:pic>
        <p:nvPicPr>
          <p:cNvPr id="1064" name="Google Shape;1064;p63"/>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65" name="Google Shape;1065;p63"/>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66" name="Google Shape;1066;p63"/>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67" name="Google Shape;1067;p63"/>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68" name="Google Shape;1068;p63"/>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2. Take a Break 2">
  <p:cSld name="CUSTOM_1">
    <p:spTree>
      <p:nvGrpSpPr>
        <p:cNvPr id="1069" name="Shape 1069"/>
        <p:cNvGrpSpPr/>
        <p:nvPr/>
      </p:nvGrpSpPr>
      <p:grpSpPr>
        <a:xfrm>
          <a:off x="0" y="0"/>
          <a:ext cx="0" cy="0"/>
          <a:chOff x="0" y="0"/>
          <a:chExt cx="0" cy="0"/>
        </a:xfrm>
      </p:grpSpPr>
      <p:sp>
        <p:nvSpPr>
          <p:cNvPr id="1070" name="Google Shape;1070;p64"/>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pic>
        <p:nvPicPr>
          <p:cNvPr id="1071" name="Google Shape;1071;p64"/>
          <p:cNvPicPr preferRelativeResize="0"/>
          <p:nvPr/>
        </p:nvPicPr>
        <p:blipFill rotWithShape="1">
          <a:blip r:embed="rId2">
            <a:alphaModFix/>
          </a:blip>
          <a:srcRect b="11436" l="1069" r="814" t="11805"/>
          <a:stretch/>
        </p:blipFill>
        <p:spPr>
          <a:xfrm>
            <a:off x="0" y="-96350"/>
            <a:ext cx="9144000" cy="5365102"/>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3. Watch a Video">
  <p:cSld name="CUSTOM_2">
    <p:spTree>
      <p:nvGrpSpPr>
        <p:cNvPr id="1072" name="Shape 1072"/>
        <p:cNvGrpSpPr/>
        <p:nvPr/>
      </p:nvGrpSpPr>
      <p:grpSpPr>
        <a:xfrm>
          <a:off x="0" y="0"/>
          <a:ext cx="0" cy="0"/>
          <a:chOff x="0" y="0"/>
          <a:chExt cx="0" cy="0"/>
        </a:xfrm>
      </p:grpSpPr>
      <p:pic>
        <p:nvPicPr>
          <p:cNvPr id="1073" name="Google Shape;1073;p65"/>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74" name="Google Shape;1074;p65"/>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
        <p:nvSpPr>
          <p:cNvPr id="1075" name="Google Shape;1075;p65"/>
          <p:cNvSpPr txBox="1"/>
          <p:nvPr>
            <p:ph type="title"/>
          </p:nvPr>
        </p:nvSpPr>
        <p:spPr>
          <a:xfrm>
            <a:off x="3543300" y="2666900"/>
            <a:ext cx="55647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76" name="Google Shape;1076;p65"/>
          <p:cNvSpPr txBox="1"/>
          <p:nvPr/>
        </p:nvSpPr>
        <p:spPr>
          <a:xfrm>
            <a:off x="3543225" y="20883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77" name="Google Shape;1077;p65"/>
          <p:cNvCxnSpPr/>
          <p:nvPr/>
        </p:nvCxnSpPr>
        <p:spPr>
          <a:xfrm>
            <a:off x="4694700" y="2666900"/>
            <a:ext cx="3261900" cy="0"/>
          </a:xfrm>
          <a:prstGeom prst="straightConnector1">
            <a:avLst/>
          </a:prstGeom>
          <a:noFill/>
          <a:ln cap="flat" cmpd="sng" w="9525">
            <a:solidFill>
              <a:srgbClr val="000000"/>
            </a:solidFill>
            <a:prstDash val="solid"/>
            <a:round/>
            <a:headEnd len="med" w="med" type="none"/>
            <a:tailEnd len="med" w="med" type="none"/>
          </a:ln>
        </p:spPr>
      </p:cxnSp>
      <p:sp>
        <p:nvSpPr>
          <p:cNvPr id="1078" name="Google Shape;1078;p65"/>
          <p:cNvSpPr/>
          <p:nvPr/>
        </p:nvSpPr>
        <p:spPr>
          <a:xfrm>
            <a:off x="5819775" y="8934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5"/>
          <p:cNvSpPr/>
          <p:nvPr/>
        </p:nvSpPr>
        <p:spPr>
          <a:xfrm flipH="1" rot="-5400000">
            <a:off x="6129973" y="1159537"/>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232">
          <p15:clr>
            <a:srgbClr val="FA7B17"/>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4. Watch a Video">
  <p:cSld name="CUSTOM_3">
    <p:spTree>
      <p:nvGrpSpPr>
        <p:cNvPr id="1080" name="Shape 1080"/>
        <p:cNvGrpSpPr/>
        <p:nvPr/>
      </p:nvGrpSpPr>
      <p:grpSpPr>
        <a:xfrm>
          <a:off x="0" y="0"/>
          <a:ext cx="0" cy="0"/>
          <a:chOff x="0" y="0"/>
          <a:chExt cx="0" cy="0"/>
        </a:xfrm>
      </p:grpSpPr>
      <p:pic>
        <p:nvPicPr>
          <p:cNvPr id="1081" name="Google Shape;1081;p66"/>
          <p:cNvPicPr preferRelativeResize="0"/>
          <p:nvPr/>
        </p:nvPicPr>
        <p:blipFill rotWithShape="1">
          <a:blip r:embed="rId2">
            <a:alphaModFix/>
          </a:blip>
          <a:srcRect b="0" l="0" r="0" t="0"/>
          <a:stretch/>
        </p:blipFill>
        <p:spPr>
          <a:xfrm>
            <a:off x="-25" y="-14"/>
            <a:ext cx="9144000" cy="5143513"/>
          </a:xfrm>
          <a:prstGeom prst="rect">
            <a:avLst/>
          </a:prstGeom>
          <a:noFill/>
          <a:ln>
            <a:noFill/>
          </a:ln>
        </p:spPr>
      </p:pic>
      <p:sp>
        <p:nvSpPr>
          <p:cNvPr id="1082" name="Google Shape;1082;p66"/>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083" name="Google Shape;1083;p66"/>
          <p:cNvSpPr txBox="1"/>
          <p:nvPr/>
        </p:nvSpPr>
        <p:spPr>
          <a:xfrm>
            <a:off x="1714425" y="2164500"/>
            <a:ext cx="5564700" cy="2298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Time For a Quick Video</a:t>
            </a:r>
            <a:endParaRPr sz="2400">
              <a:latin typeface="Roboto Medium"/>
              <a:ea typeface="Roboto Medium"/>
              <a:cs typeface="Roboto Medium"/>
              <a:sym typeface="Roboto Medium"/>
            </a:endParaRPr>
          </a:p>
        </p:txBody>
      </p:sp>
      <p:cxnSp>
        <p:nvCxnSpPr>
          <p:cNvPr id="1084" name="Google Shape;1084;p66"/>
          <p:cNvCxnSpPr/>
          <p:nvPr/>
        </p:nvCxnSpPr>
        <p:spPr>
          <a:xfrm>
            <a:off x="2865900" y="2743100"/>
            <a:ext cx="3261900" cy="0"/>
          </a:xfrm>
          <a:prstGeom prst="straightConnector1">
            <a:avLst/>
          </a:prstGeom>
          <a:noFill/>
          <a:ln cap="flat" cmpd="sng" w="9525">
            <a:solidFill>
              <a:srgbClr val="000000"/>
            </a:solidFill>
            <a:prstDash val="solid"/>
            <a:round/>
            <a:headEnd len="med" w="med" type="none"/>
            <a:tailEnd len="med" w="med" type="none"/>
          </a:ln>
        </p:spPr>
      </p:cxnSp>
      <p:sp>
        <p:nvSpPr>
          <p:cNvPr id="1085" name="Google Shape;1085;p66"/>
          <p:cNvSpPr/>
          <p:nvPr/>
        </p:nvSpPr>
        <p:spPr>
          <a:xfrm>
            <a:off x="3990975" y="969600"/>
            <a:ext cx="1011600" cy="10116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6"/>
          <p:cNvSpPr/>
          <p:nvPr/>
        </p:nvSpPr>
        <p:spPr>
          <a:xfrm flipH="1" rot="-5400000">
            <a:off x="4301173" y="1235738"/>
            <a:ext cx="554225" cy="479325"/>
          </a:xfrm>
          <a:prstGeom prst="flowChartMerge">
            <a:avLst/>
          </a:prstGeom>
          <a:solidFill>
            <a:srgbClr val="FF0000">
              <a:alpha val="715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66"/>
          <p:cNvSpPr txBox="1"/>
          <p:nvPr>
            <p:ph type="title"/>
          </p:nvPr>
        </p:nvSpPr>
        <p:spPr>
          <a:xfrm>
            <a:off x="1284925" y="2806275"/>
            <a:ext cx="6548400" cy="7800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2400">
                <a:latin typeface="Roboto Light"/>
                <a:ea typeface="Roboto Light"/>
                <a:cs typeface="Roboto Light"/>
                <a:sym typeface="Roboto Light"/>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5. Peer Review">
  <p:cSld name="CUSTOM_3_1">
    <p:spTree>
      <p:nvGrpSpPr>
        <p:cNvPr id="1088" name="Shape 1088"/>
        <p:cNvGrpSpPr/>
        <p:nvPr/>
      </p:nvGrpSpPr>
      <p:grpSpPr>
        <a:xfrm>
          <a:off x="0" y="0"/>
          <a:ext cx="0" cy="0"/>
          <a:chOff x="0" y="0"/>
          <a:chExt cx="0" cy="0"/>
        </a:xfrm>
      </p:grpSpPr>
      <p:pic>
        <p:nvPicPr>
          <p:cNvPr id="1089" name="Google Shape;1089;p67"/>
          <p:cNvPicPr preferRelativeResize="0"/>
          <p:nvPr/>
        </p:nvPicPr>
        <p:blipFill>
          <a:blip r:embed="rId2">
            <a:alphaModFix/>
          </a:blip>
          <a:stretch>
            <a:fillRect/>
          </a:stretch>
        </p:blipFill>
        <p:spPr>
          <a:xfrm>
            <a:off x="0" y="0"/>
            <a:ext cx="9144010" cy="5143500"/>
          </a:xfrm>
          <a:prstGeom prst="rect">
            <a:avLst/>
          </a:prstGeom>
          <a:noFill/>
          <a:ln>
            <a:noFill/>
          </a:ln>
        </p:spPr>
      </p:pic>
      <p:sp>
        <p:nvSpPr>
          <p:cNvPr id="1090" name="Google Shape;1090;p67"/>
          <p:cNvSpPr txBox="1"/>
          <p:nvPr/>
        </p:nvSpPr>
        <p:spPr>
          <a:xfrm>
            <a:off x="0" y="215325"/>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1155CC"/>
                </a:solidFill>
                <a:latin typeface="Amatic SC"/>
                <a:ea typeface="Amatic SC"/>
                <a:cs typeface="Amatic SC"/>
                <a:sym typeface="Amatic SC"/>
              </a:rPr>
              <a:t>Peer Review</a:t>
            </a:r>
            <a:endParaRPr sz="9600">
              <a:solidFill>
                <a:srgbClr val="1155CC"/>
              </a:solidFill>
              <a:latin typeface="Amatic SC"/>
              <a:ea typeface="Amatic SC"/>
              <a:cs typeface="Amatic SC"/>
              <a:sym typeface="Amatic SC"/>
            </a:endParaRPr>
          </a:p>
        </p:txBody>
      </p:sp>
      <p:sp>
        <p:nvSpPr>
          <p:cNvPr id="1091" name="Google Shape;1091;p67"/>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5">
    <p:spTree>
      <p:nvGrpSpPr>
        <p:cNvPr id="1092" name="Shape 1092"/>
        <p:cNvGrpSpPr/>
        <p:nvPr/>
      </p:nvGrpSpPr>
      <p:grpSpPr>
        <a:xfrm>
          <a:off x="0" y="0"/>
          <a:ext cx="0" cy="0"/>
          <a:chOff x="0" y="0"/>
          <a:chExt cx="0" cy="0"/>
        </a:xfrm>
      </p:grpSpPr>
      <p:pic>
        <p:nvPicPr>
          <p:cNvPr id="1093" name="Google Shape;1093;p68"/>
          <p:cNvPicPr preferRelativeResize="0"/>
          <p:nvPr/>
        </p:nvPicPr>
        <p:blipFill>
          <a:blip r:embed="rId2">
            <a:alphaModFix/>
          </a:blip>
          <a:stretch>
            <a:fillRect/>
          </a:stretch>
        </p:blipFill>
        <p:spPr>
          <a:xfrm>
            <a:off x="1844424" y="592950"/>
            <a:ext cx="6841375" cy="4364250"/>
          </a:xfrm>
          <a:prstGeom prst="rect">
            <a:avLst/>
          </a:prstGeom>
          <a:noFill/>
          <a:ln>
            <a:noFill/>
          </a:ln>
        </p:spPr>
      </p:pic>
      <p:sp>
        <p:nvSpPr>
          <p:cNvPr id="1094" name="Google Shape;1094;p68"/>
          <p:cNvSpPr txBox="1"/>
          <p:nvPr/>
        </p:nvSpPr>
        <p:spPr>
          <a:xfrm>
            <a:off x="358900" y="592950"/>
            <a:ext cx="4603200" cy="744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4500">
                <a:latin typeface="Inconsolata"/>
                <a:ea typeface="Inconsolata"/>
                <a:cs typeface="Inconsolata"/>
                <a:sym typeface="Inconsolata"/>
              </a:rPr>
              <a:t>&lt;Time to Code&gt;</a:t>
            </a:r>
            <a:endParaRPr sz="4500">
              <a:latin typeface="Inconsolata"/>
              <a:ea typeface="Inconsolata"/>
              <a:cs typeface="Inconsolata"/>
              <a:sym typeface="Inconsolata"/>
            </a:endParaRPr>
          </a:p>
        </p:txBody>
      </p:sp>
      <p:sp>
        <p:nvSpPr>
          <p:cNvPr id="1095" name="Google Shape;1095;p68"/>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 Title Slide: Web Development">
  <p:cSld name="CUSTOM_2_3_1_1_1_1_1_2_1_2_1_1_1_1_2_2_1_2">
    <p:spTree>
      <p:nvGrpSpPr>
        <p:cNvPr id="1098" name="Shape 1098"/>
        <p:cNvGrpSpPr/>
        <p:nvPr/>
      </p:nvGrpSpPr>
      <p:grpSpPr>
        <a:xfrm>
          <a:off x="0" y="0"/>
          <a:ext cx="0" cy="0"/>
          <a:chOff x="0" y="0"/>
          <a:chExt cx="0" cy="0"/>
        </a:xfrm>
      </p:grpSpPr>
      <p:pic>
        <p:nvPicPr>
          <p:cNvPr id="1099" name="Google Shape;1099;p70"/>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00" name="Google Shape;1100;p70"/>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70"/>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02" name="Google Shape;1102;p70"/>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1103" name="Google Shape;1103;p70"/>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04" name="Google Shape;1104;p70"/>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5" name="Google Shape;1105;p70"/>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06" name="Google Shape;1106;p70"/>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07" name="Google Shape;1107;p70"/>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 Title Slide: UX/UI Design">
  <p:cSld name="CUSTOM_2_3_1_1_1_1_1_2_1_2_1_1_1_1_2_2_1_1_1">
    <p:spTree>
      <p:nvGrpSpPr>
        <p:cNvPr id="1108" name="Shape 1108"/>
        <p:cNvGrpSpPr/>
        <p:nvPr/>
      </p:nvGrpSpPr>
      <p:grpSpPr>
        <a:xfrm>
          <a:off x="0" y="0"/>
          <a:ext cx="0" cy="0"/>
          <a:chOff x="0" y="0"/>
          <a:chExt cx="0" cy="0"/>
        </a:xfrm>
      </p:grpSpPr>
      <p:pic>
        <p:nvPicPr>
          <p:cNvPr id="1109" name="Google Shape;1109;p71"/>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10" name="Google Shape;1110;p71"/>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71"/>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1112" name="Google Shape;1112;p7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13" name="Google Shape;1113;p71"/>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4" name="Google Shape;1114;p71"/>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5" name="Google Shape;1115;p71"/>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16" name="Google Shape;1116;p71"/>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1117" name="Google Shape;1117;p71"/>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Title Slide: Cybersecurity ">
  <p:cSld name="CUSTOM_2_3_1_1_1_1_1_2_1_2_1_1_1_1_2_2_1_1_1_1">
    <p:spTree>
      <p:nvGrpSpPr>
        <p:cNvPr id="1118" name="Shape 1118"/>
        <p:cNvGrpSpPr/>
        <p:nvPr/>
      </p:nvGrpSpPr>
      <p:grpSpPr>
        <a:xfrm>
          <a:off x="0" y="0"/>
          <a:ext cx="0" cy="0"/>
          <a:chOff x="0" y="0"/>
          <a:chExt cx="0" cy="0"/>
        </a:xfrm>
      </p:grpSpPr>
      <p:pic>
        <p:nvPicPr>
          <p:cNvPr id="1119" name="Google Shape;1119;p7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20" name="Google Shape;1120;p7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7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a:t>
            </a:r>
            <a:endParaRPr sz="1800">
              <a:solidFill>
                <a:srgbClr val="FFFFFF"/>
              </a:solidFill>
              <a:latin typeface="Roboto Medium"/>
              <a:ea typeface="Roboto Medium"/>
              <a:cs typeface="Roboto Medium"/>
              <a:sym typeface="Roboto Medium"/>
            </a:endParaRPr>
          </a:p>
        </p:txBody>
      </p:sp>
      <p:pic>
        <p:nvPicPr>
          <p:cNvPr id="1122" name="Google Shape;1122;p7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123" name="Google Shape;1123;p7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4" name="Google Shape;1124;p7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5" name="Google Shape;1125;p7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126" name="Google Shape;1126;p72"/>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1127" name="Google Shape;1127;p7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Title Slide:Data Analytics and Visualization">
  <p:cSld name="CUSTOM_2_3_1_1_1_1_1_2_1_2_1_1_1_1_2_1_1_1_1">
    <p:spTree>
      <p:nvGrpSpPr>
        <p:cNvPr id="1128" name="Shape 1128"/>
        <p:cNvGrpSpPr/>
        <p:nvPr/>
      </p:nvGrpSpPr>
      <p:grpSpPr>
        <a:xfrm>
          <a:off x="0" y="0"/>
          <a:ext cx="0" cy="0"/>
          <a:chOff x="0" y="0"/>
          <a:chExt cx="0" cy="0"/>
        </a:xfrm>
      </p:grpSpPr>
      <p:pic>
        <p:nvPicPr>
          <p:cNvPr id="1129" name="Google Shape;1129;p7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130" name="Google Shape;1130;p73"/>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1" name="Google Shape;1131;p7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1132" name="Google Shape;1132;p73"/>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1133" name="Google Shape;1133;p7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1134" name="Google Shape;1134;p7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5" name="Google Shape;1135;p7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36" name="Google Shape;1136;p7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137" name="Google Shape;1137;p7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5. Subsection Slide">
  <p:cSld name="CUSTOM_17_2_1_1_2">
    <p:spTree>
      <p:nvGrpSpPr>
        <p:cNvPr id="1138" name="Shape 1138"/>
        <p:cNvGrpSpPr/>
        <p:nvPr/>
      </p:nvGrpSpPr>
      <p:grpSpPr>
        <a:xfrm>
          <a:off x="0" y="0"/>
          <a:ext cx="0" cy="0"/>
          <a:chOff x="0" y="0"/>
          <a:chExt cx="0" cy="0"/>
        </a:xfrm>
      </p:grpSpPr>
      <p:pic>
        <p:nvPicPr>
          <p:cNvPr id="1139" name="Google Shape;1139;p74"/>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0" name="Google Shape;1140;p74"/>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1" name="Google Shape;1141;p7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 Transition Slide">
  <p:cSld name="CUSTOM_17_2_1_2">
    <p:spTree>
      <p:nvGrpSpPr>
        <p:cNvPr id="1142" name="Shape 1142"/>
        <p:cNvGrpSpPr/>
        <p:nvPr/>
      </p:nvGrpSpPr>
      <p:grpSpPr>
        <a:xfrm>
          <a:off x="0" y="0"/>
          <a:ext cx="0" cy="0"/>
          <a:chOff x="0" y="0"/>
          <a:chExt cx="0" cy="0"/>
        </a:xfrm>
      </p:grpSpPr>
      <p:pic>
        <p:nvPicPr>
          <p:cNvPr id="1143" name="Google Shape;1143;p75"/>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44" name="Google Shape;1144;p75"/>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145" name="Google Shape;1145;p75"/>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7. Text Only">
  <p:cSld name="CUSTOM_2_7_2">
    <p:spTree>
      <p:nvGrpSpPr>
        <p:cNvPr id="1146" name="Shape 1146"/>
        <p:cNvGrpSpPr/>
        <p:nvPr/>
      </p:nvGrpSpPr>
      <p:grpSpPr>
        <a:xfrm>
          <a:off x="0" y="0"/>
          <a:ext cx="0" cy="0"/>
          <a:chOff x="0" y="0"/>
          <a:chExt cx="0" cy="0"/>
        </a:xfrm>
      </p:grpSpPr>
      <p:sp>
        <p:nvSpPr>
          <p:cNvPr id="1147" name="Google Shape;1147;p7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48" name="Google Shape;1148;p7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49" name="Google Shape;1149;p7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150" name="Google Shape;1150;p7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51" name="Google Shape;1151;p7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2" name="Google Shape;1152;p76"/>
          <p:cNvSpPr txBox="1"/>
          <p:nvPr>
            <p:ph idx="3" type="body"/>
          </p:nvPr>
        </p:nvSpPr>
        <p:spPr>
          <a:xfrm>
            <a:off x="175" y="1284250"/>
            <a:ext cx="9144000" cy="3622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Text with Sidebar">
  <p:cSld name="CUSTOM_2_4_1">
    <p:spTree>
      <p:nvGrpSpPr>
        <p:cNvPr id="1153" name="Shape 1153"/>
        <p:cNvGrpSpPr/>
        <p:nvPr/>
      </p:nvGrpSpPr>
      <p:grpSpPr>
        <a:xfrm>
          <a:off x="0" y="0"/>
          <a:ext cx="0" cy="0"/>
          <a:chOff x="0" y="0"/>
          <a:chExt cx="0" cy="0"/>
        </a:xfrm>
      </p:grpSpPr>
      <p:pic>
        <p:nvPicPr>
          <p:cNvPr id="1154" name="Google Shape;1154;p77"/>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1155" name="Google Shape;1155;p77"/>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6" name="Google Shape;1156;p77"/>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157" name="Google Shape;1157;p77"/>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58" name="Google Shape;1158;p77"/>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159" name="Google Shape;1159;p7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1160" name="Google Shape;1160;p7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61" name="Google Shape;1161;p7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 Call Attention Slide">
  <p:cSld name="CUSTOM_2_3_1_1_3_1_1_2_1_1">
    <p:spTree>
      <p:nvGrpSpPr>
        <p:cNvPr id="1162" name="Shape 1162"/>
        <p:cNvGrpSpPr/>
        <p:nvPr/>
      </p:nvGrpSpPr>
      <p:grpSpPr>
        <a:xfrm>
          <a:off x="0" y="0"/>
          <a:ext cx="0" cy="0"/>
          <a:chOff x="0" y="0"/>
          <a:chExt cx="0" cy="0"/>
        </a:xfrm>
      </p:grpSpPr>
      <p:pic>
        <p:nvPicPr>
          <p:cNvPr id="1163" name="Google Shape;1163;p78"/>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164" name="Google Shape;1164;p78"/>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65" name="Google Shape;1165;p78"/>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1166" name="Google Shape;1166;p7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 Instructor Demonstration">
  <p:cSld name="CUSTOM_2_3_1_1_1_1_1_2_1_2_1_2">
    <p:spTree>
      <p:nvGrpSpPr>
        <p:cNvPr id="1167" name="Shape 1167"/>
        <p:cNvGrpSpPr/>
        <p:nvPr/>
      </p:nvGrpSpPr>
      <p:grpSpPr>
        <a:xfrm>
          <a:off x="0" y="0"/>
          <a:ext cx="0" cy="0"/>
          <a:chOff x="0" y="0"/>
          <a:chExt cx="0" cy="0"/>
        </a:xfrm>
      </p:grpSpPr>
      <p:pic>
        <p:nvPicPr>
          <p:cNvPr id="1168" name="Google Shape;1168;p79"/>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69" name="Google Shape;1169;p79"/>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79"/>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79"/>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172" name="Google Shape;1172;p7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173" name="Google Shape;1173;p79"/>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1174" name="Google Shape;1174;p79"/>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1. Activity">
  <p:cSld name="CUSTOM_2_3_1_1_1_1_1_2_1_2_1_1_1_1">
    <p:spTree>
      <p:nvGrpSpPr>
        <p:cNvPr id="1175" name="Shape 1175"/>
        <p:cNvGrpSpPr/>
        <p:nvPr/>
      </p:nvGrpSpPr>
      <p:grpSpPr>
        <a:xfrm>
          <a:off x="0" y="0"/>
          <a:ext cx="0" cy="0"/>
          <a:chOff x="0" y="0"/>
          <a:chExt cx="0" cy="0"/>
        </a:xfrm>
      </p:grpSpPr>
      <p:pic>
        <p:nvPicPr>
          <p:cNvPr id="1176" name="Google Shape;1176;p80"/>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77" name="Google Shape;1177;p80"/>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8" name="Google Shape;1178;p80"/>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79" name="Google Shape;1179;p80"/>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0" name="Google Shape;1180;p80"/>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1" name="Google Shape;1181;p80"/>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1182" name="Google Shape;1182;p80"/>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183" name="Google Shape;1183;p8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4" name="Google Shape;1184;p80"/>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2. Activity with Instructions ">
  <p:cSld name="CUSTOM_2_5_1_3_1">
    <p:spTree>
      <p:nvGrpSpPr>
        <p:cNvPr id="1185" name="Shape 1185"/>
        <p:cNvGrpSpPr/>
        <p:nvPr/>
      </p:nvGrpSpPr>
      <p:grpSpPr>
        <a:xfrm>
          <a:off x="0" y="0"/>
          <a:ext cx="0" cy="0"/>
          <a:chOff x="0" y="0"/>
          <a:chExt cx="0" cy="0"/>
        </a:xfrm>
      </p:grpSpPr>
      <p:pic>
        <p:nvPicPr>
          <p:cNvPr id="1186" name="Google Shape;1186;p81"/>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cxnSp>
        <p:nvCxnSpPr>
          <p:cNvPr id="1187" name="Google Shape;1187;p8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188" name="Google Shape;1188;p8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9" name="Google Shape;1189;p8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0" name="Google Shape;1190;p81"/>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191" name="Google Shape;1191;p8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92" name="Google Shape;1192;p81"/>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3" name="Google Shape;1193;p81"/>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3. Challenge">
  <p:cSld name="CUSTOM_2_3_1_1_1_1_1_2_1_2_1_1_4">
    <p:spTree>
      <p:nvGrpSpPr>
        <p:cNvPr id="1194" name="Shape 1194"/>
        <p:cNvGrpSpPr/>
        <p:nvPr/>
      </p:nvGrpSpPr>
      <p:grpSpPr>
        <a:xfrm>
          <a:off x="0" y="0"/>
          <a:ext cx="0" cy="0"/>
          <a:chOff x="0" y="0"/>
          <a:chExt cx="0" cy="0"/>
        </a:xfrm>
      </p:grpSpPr>
      <p:pic>
        <p:nvPicPr>
          <p:cNvPr id="1195" name="Google Shape;1195;p8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96" name="Google Shape;1196;p8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97" name="Google Shape;1197;p8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98" name="Google Shape;1198;p82"/>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9" name="Google Shape;1199;p82"/>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0" name="Google Shape;1200;p8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1" name="Google Shape;1201;p8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02" name="Google Shape;1202;p82"/>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4. Challenge with Instructions">
  <p:cSld name="CUSTOM_2_5_1_4">
    <p:spTree>
      <p:nvGrpSpPr>
        <p:cNvPr id="1203" name="Shape 1203"/>
        <p:cNvGrpSpPr/>
        <p:nvPr/>
      </p:nvGrpSpPr>
      <p:grpSpPr>
        <a:xfrm>
          <a:off x="0" y="0"/>
          <a:ext cx="0" cy="0"/>
          <a:chOff x="0" y="0"/>
          <a:chExt cx="0" cy="0"/>
        </a:xfrm>
      </p:grpSpPr>
      <p:sp>
        <p:nvSpPr>
          <p:cNvPr id="1204" name="Google Shape;1204;p83"/>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5" name="Google Shape;1205;p8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06" name="Google Shape;1206;p83"/>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07" name="Google Shape;1207;p83"/>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08" name="Google Shape;1208;p83"/>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09" name="Google Shape;1209;p8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10" name="Google Shape;1210;p8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1" name="Google Shape;1211;p83"/>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5. Homework">
  <p:cSld name="CUSTOM_2_3_1_1_1_1_1_2_1_2_1_1_3_1">
    <p:spTree>
      <p:nvGrpSpPr>
        <p:cNvPr id="1212" name="Shape 1212"/>
        <p:cNvGrpSpPr/>
        <p:nvPr/>
      </p:nvGrpSpPr>
      <p:grpSpPr>
        <a:xfrm>
          <a:off x="0" y="0"/>
          <a:ext cx="0" cy="0"/>
          <a:chOff x="0" y="0"/>
          <a:chExt cx="0" cy="0"/>
        </a:xfrm>
      </p:grpSpPr>
      <p:pic>
        <p:nvPicPr>
          <p:cNvPr id="1213" name="Google Shape;1213;p8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214" name="Google Shape;1214;p84"/>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5" name="Google Shape;1215;p84"/>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216" name="Google Shape;1216;p8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7" name="Google Shape;1217;p84"/>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218" name="Google Shape;1218;p84"/>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19" name="Google Shape;1219;p8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220" name="Google Shape;1220;p8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1" name="Google Shape;1221;p84"/>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6. Homework with Instructions">
  <p:cSld name="CUSTOM_2_5_2">
    <p:spTree>
      <p:nvGrpSpPr>
        <p:cNvPr id="1222" name="Shape 1222"/>
        <p:cNvGrpSpPr/>
        <p:nvPr/>
      </p:nvGrpSpPr>
      <p:grpSpPr>
        <a:xfrm>
          <a:off x="0" y="0"/>
          <a:ext cx="0" cy="0"/>
          <a:chOff x="0" y="0"/>
          <a:chExt cx="0" cy="0"/>
        </a:xfrm>
      </p:grpSpPr>
      <p:sp>
        <p:nvSpPr>
          <p:cNvPr id="1223" name="Google Shape;1223;p8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224" name="Google Shape;1224;p8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225" name="Google Shape;1225;p85"/>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226" name="Google Shape;1226;p8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27" name="Google Shape;1227;p85"/>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28" name="Google Shape;1228;p8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229" name="Google Shape;1229;p85"/>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0" name="Google Shape;1230;p8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7. Numbered 1–4 (Green)">
  <p:cSld name="CUSTOM_2_7_1">
    <p:spTree>
      <p:nvGrpSpPr>
        <p:cNvPr id="1231" name="Shape 1231"/>
        <p:cNvGrpSpPr/>
        <p:nvPr/>
      </p:nvGrpSpPr>
      <p:grpSpPr>
        <a:xfrm>
          <a:off x="0" y="0"/>
          <a:ext cx="0" cy="0"/>
          <a:chOff x="0" y="0"/>
          <a:chExt cx="0" cy="0"/>
        </a:xfrm>
      </p:grpSpPr>
      <p:sp>
        <p:nvSpPr>
          <p:cNvPr id="1232" name="Google Shape;1232;p8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8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34" name="Google Shape;1234;p8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35" name="Google Shape;1235;p8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36" name="Google Shape;1236;p8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37" name="Google Shape;1237;p8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38" name="Google Shape;1238;p86"/>
          <p:cNvGrpSpPr/>
          <p:nvPr/>
        </p:nvGrpSpPr>
        <p:grpSpPr>
          <a:xfrm>
            <a:off x="457200" y="1378813"/>
            <a:ext cx="776889" cy="621300"/>
            <a:chOff x="457200" y="1378813"/>
            <a:chExt cx="776889" cy="621300"/>
          </a:xfrm>
        </p:grpSpPr>
        <p:sp>
          <p:nvSpPr>
            <p:cNvPr id="1239" name="Google Shape;1239;p86"/>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40" name="Google Shape;1240;p86"/>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86"/>
          <p:cNvGrpSpPr/>
          <p:nvPr/>
        </p:nvGrpSpPr>
        <p:grpSpPr>
          <a:xfrm>
            <a:off x="457200" y="2228725"/>
            <a:ext cx="776889" cy="621300"/>
            <a:chOff x="457200" y="1378813"/>
            <a:chExt cx="776889" cy="621300"/>
          </a:xfrm>
        </p:grpSpPr>
        <p:sp>
          <p:nvSpPr>
            <p:cNvPr id="1242" name="Google Shape;1242;p86"/>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43" name="Google Shape;1243;p86"/>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86"/>
          <p:cNvGrpSpPr/>
          <p:nvPr/>
        </p:nvGrpSpPr>
        <p:grpSpPr>
          <a:xfrm>
            <a:off x="457200" y="3073850"/>
            <a:ext cx="776889" cy="621300"/>
            <a:chOff x="457200" y="1378813"/>
            <a:chExt cx="776889" cy="621300"/>
          </a:xfrm>
        </p:grpSpPr>
        <p:sp>
          <p:nvSpPr>
            <p:cNvPr id="1245" name="Google Shape;1245;p86"/>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46" name="Google Shape;1246;p86"/>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86"/>
          <p:cNvGrpSpPr/>
          <p:nvPr/>
        </p:nvGrpSpPr>
        <p:grpSpPr>
          <a:xfrm>
            <a:off x="457200" y="3923750"/>
            <a:ext cx="776889" cy="621300"/>
            <a:chOff x="457200" y="1378813"/>
            <a:chExt cx="776889" cy="621300"/>
          </a:xfrm>
        </p:grpSpPr>
        <p:sp>
          <p:nvSpPr>
            <p:cNvPr id="1248" name="Google Shape;1248;p86"/>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49" name="Google Shape;1249;p86"/>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0" name="Google Shape;1250;p86"/>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1" name="Google Shape;1251;p8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8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8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86"/>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5" name="Google Shape;1255;p86"/>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56" name="Google Shape;1256;p86"/>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8. Numbered 1–5 (Green)">
  <p:cSld name="CUSTOM_2_7_1_4">
    <p:spTree>
      <p:nvGrpSpPr>
        <p:cNvPr id="1257" name="Shape 1257"/>
        <p:cNvGrpSpPr/>
        <p:nvPr/>
      </p:nvGrpSpPr>
      <p:grpSpPr>
        <a:xfrm>
          <a:off x="0" y="0"/>
          <a:ext cx="0" cy="0"/>
          <a:chOff x="0" y="0"/>
          <a:chExt cx="0" cy="0"/>
        </a:xfrm>
      </p:grpSpPr>
      <p:sp>
        <p:nvSpPr>
          <p:cNvPr id="1258" name="Google Shape;1258;p87"/>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8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60" name="Google Shape;1260;p8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61" name="Google Shape;1261;p8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62" name="Google Shape;1262;p8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3" name="Google Shape;1263;p8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64" name="Google Shape;1264;p87"/>
          <p:cNvGrpSpPr/>
          <p:nvPr/>
        </p:nvGrpSpPr>
        <p:grpSpPr>
          <a:xfrm>
            <a:off x="457200" y="1300225"/>
            <a:ext cx="776889" cy="621300"/>
            <a:chOff x="457200" y="1378813"/>
            <a:chExt cx="776889" cy="621300"/>
          </a:xfrm>
        </p:grpSpPr>
        <p:sp>
          <p:nvSpPr>
            <p:cNvPr id="1265" name="Google Shape;1265;p87"/>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266" name="Google Shape;1266;p87"/>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87"/>
          <p:cNvGrpSpPr/>
          <p:nvPr/>
        </p:nvGrpSpPr>
        <p:grpSpPr>
          <a:xfrm>
            <a:off x="457200" y="2000125"/>
            <a:ext cx="776889" cy="621300"/>
            <a:chOff x="457200" y="1378813"/>
            <a:chExt cx="776889" cy="621300"/>
          </a:xfrm>
        </p:grpSpPr>
        <p:sp>
          <p:nvSpPr>
            <p:cNvPr id="1268" name="Google Shape;1268;p87"/>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269" name="Google Shape;1269;p87"/>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0" name="Google Shape;1270;p87"/>
          <p:cNvGrpSpPr/>
          <p:nvPr/>
        </p:nvGrpSpPr>
        <p:grpSpPr>
          <a:xfrm>
            <a:off x="457200" y="2692850"/>
            <a:ext cx="776889" cy="621300"/>
            <a:chOff x="457200" y="1378813"/>
            <a:chExt cx="776889" cy="621300"/>
          </a:xfrm>
        </p:grpSpPr>
        <p:sp>
          <p:nvSpPr>
            <p:cNvPr id="1271" name="Google Shape;1271;p87"/>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272" name="Google Shape;1272;p87"/>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3" name="Google Shape;1273;p87"/>
          <p:cNvGrpSpPr/>
          <p:nvPr/>
        </p:nvGrpSpPr>
        <p:grpSpPr>
          <a:xfrm>
            <a:off x="457200" y="3390350"/>
            <a:ext cx="776889" cy="621300"/>
            <a:chOff x="457200" y="1378813"/>
            <a:chExt cx="776889" cy="621300"/>
          </a:xfrm>
        </p:grpSpPr>
        <p:sp>
          <p:nvSpPr>
            <p:cNvPr id="1274" name="Google Shape;1274;p87"/>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275" name="Google Shape;1275;p87"/>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6" name="Google Shape;1276;p87"/>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77" name="Google Shape;1277;p87"/>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8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87"/>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87"/>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1" name="Google Shape;1281;p87"/>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2" name="Google Shape;1282;p87"/>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83" name="Google Shape;1283;p87"/>
          <p:cNvGrpSpPr/>
          <p:nvPr/>
        </p:nvGrpSpPr>
        <p:grpSpPr>
          <a:xfrm>
            <a:off x="469500" y="4083075"/>
            <a:ext cx="776889" cy="621300"/>
            <a:chOff x="457200" y="1378813"/>
            <a:chExt cx="776889" cy="621300"/>
          </a:xfrm>
        </p:grpSpPr>
        <p:sp>
          <p:nvSpPr>
            <p:cNvPr id="1284" name="Google Shape;1284;p87"/>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285" name="Google Shape;1285;p87"/>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6" name="Google Shape;1286;p87"/>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87"/>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9. Numbered 1–6 (Gray)">
  <p:cSld name="CUSTOM_2_7_1_3_1_1">
    <p:spTree>
      <p:nvGrpSpPr>
        <p:cNvPr id="1288" name="Shape 1288"/>
        <p:cNvGrpSpPr/>
        <p:nvPr/>
      </p:nvGrpSpPr>
      <p:grpSpPr>
        <a:xfrm>
          <a:off x="0" y="0"/>
          <a:ext cx="0" cy="0"/>
          <a:chOff x="0" y="0"/>
          <a:chExt cx="0" cy="0"/>
        </a:xfrm>
      </p:grpSpPr>
      <p:sp>
        <p:nvSpPr>
          <p:cNvPr id="1289" name="Google Shape;1289;p88"/>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8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1" name="Google Shape;1291;p8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2" name="Google Shape;1292;p8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8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94" name="Google Shape;1294;p8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295" name="Google Shape;1295;p88"/>
          <p:cNvGrpSpPr/>
          <p:nvPr/>
        </p:nvGrpSpPr>
        <p:grpSpPr>
          <a:xfrm>
            <a:off x="457200" y="1237825"/>
            <a:ext cx="776900" cy="486300"/>
            <a:chOff x="457200" y="1466425"/>
            <a:chExt cx="776900" cy="486300"/>
          </a:xfrm>
        </p:grpSpPr>
        <p:sp>
          <p:nvSpPr>
            <p:cNvPr id="1296" name="Google Shape;1296;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297" name="Google Shape;1297;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8" name="Google Shape;1298;p88"/>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9" name="Google Shape;1299;p88"/>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0" name="Google Shape;1300;p88"/>
          <p:cNvGrpSpPr/>
          <p:nvPr/>
        </p:nvGrpSpPr>
        <p:grpSpPr>
          <a:xfrm>
            <a:off x="457200" y="1828900"/>
            <a:ext cx="776900" cy="486300"/>
            <a:chOff x="457200" y="1466425"/>
            <a:chExt cx="776900" cy="486300"/>
          </a:xfrm>
        </p:grpSpPr>
        <p:sp>
          <p:nvSpPr>
            <p:cNvPr id="1301" name="Google Shape;1301;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02" name="Google Shape;1302;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3" name="Google Shape;1303;p88"/>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4" name="Google Shape;1304;p88"/>
          <p:cNvGrpSpPr/>
          <p:nvPr/>
        </p:nvGrpSpPr>
        <p:grpSpPr>
          <a:xfrm>
            <a:off x="457200" y="2419975"/>
            <a:ext cx="776900" cy="486300"/>
            <a:chOff x="457200" y="1466425"/>
            <a:chExt cx="776900" cy="486300"/>
          </a:xfrm>
        </p:grpSpPr>
        <p:sp>
          <p:nvSpPr>
            <p:cNvPr id="1305" name="Google Shape;1305;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06" name="Google Shape;1306;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7" name="Google Shape;1307;p88"/>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8" name="Google Shape;1308;p88"/>
          <p:cNvGrpSpPr/>
          <p:nvPr/>
        </p:nvGrpSpPr>
        <p:grpSpPr>
          <a:xfrm>
            <a:off x="457200" y="3011050"/>
            <a:ext cx="776900" cy="486300"/>
            <a:chOff x="457200" y="1466425"/>
            <a:chExt cx="776900" cy="486300"/>
          </a:xfrm>
        </p:grpSpPr>
        <p:sp>
          <p:nvSpPr>
            <p:cNvPr id="1309" name="Google Shape;1309;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10" name="Google Shape;1310;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1" name="Google Shape;1311;p88"/>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2" name="Google Shape;1312;p88"/>
          <p:cNvGrpSpPr/>
          <p:nvPr/>
        </p:nvGrpSpPr>
        <p:grpSpPr>
          <a:xfrm>
            <a:off x="457200" y="3602137"/>
            <a:ext cx="776900" cy="486300"/>
            <a:chOff x="457200" y="1466425"/>
            <a:chExt cx="776900" cy="486300"/>
          </a:xfrm>
        </p:grpSpPr>
        <p:sp>
          <p:nvSpPr>
            <p:cNvPr id="1313" name="Google Shape;1313;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14" name="Google Shape;1314;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5" name="Google Shape;1315;p88"/>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6" name="Google Shape;1316;p88"/>
          <p:cNvGrpSpPr/>
          <p:nvPr/>
        </p:nvGrpSpPr>
        <p:grpSpPr>
          <a:xfrm>
            <a:off x="457200" y="4193262"/>
            <a:ext cx="776900" cy="486300"/>
            <a:chOff x="457200" y="1466425"/>
            <a:chExt cx="776900" cy="486300"/>
          </a:xfrm>
        </p:grpSpPr>
        <p:sp>
          <p:nvSpPr>
            <p:cNvPr id="1317" name="Google Shape;1317;p88"/>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18" name="Google Shape;1318;p88"/>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9" name="Google Shape;1319;p88"/>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0" name="Google Shape;1320;p88"/>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1" name="Google Shape;1321;p88"/>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2" name="Google Shape;1322;p88"/>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3" name="Google Shape;1323;p88"/>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0. Numbered 1–6 (Blue)">
  <p:cSld name="CUSTOM_2_7_1_3_1_1_2">
    <p:spTree>
      <p:nvGrpSpPr>
        <p:cNvPr id="1324" name="Shape 1324"/>
        <p:cNvGrpSpPr/>
        <p:nvPr/>
      </p:nvGrpSpPr>
      <p:grpSpPr>
        <a:xfrm>
          <a:off x="0" y="0"/>
          <a:ext cx="0" cy="0"/>
          <a:chOff x="0" y="0"/>
          <a:chExt cx="0" cy="0"/>
        </a:xfrm>
      </p:grpSpPr>
      <p:sp>
        <p:nvSpPr>
          <p:cNvPr id="1325" name="Google Shape;1325;p89"/>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8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27" name="Google Shape;1327;p8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28" name="Google Shape;1328;p8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29" name="Google Shape;1329;p8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30" name="Google Shape;1330;p8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31" name="Google Shape;1331;p89"/>
          <p:cNvGrpSpPr/>
          <p:nvPr/>
        </p:nvGrpSpPr>
        <p:grpSpPr>
          <a:xfrm>
            <a:off x="457200" y="1237825"/>
            <a:ext cx="776900" cy="486300"/>
            <a:chOff x="457200" y="1466425"/>
            <a:chExt cx="776900" cy="486300"/>
          </a:xfrm>
        </p:grpSpPr>
        <p:sp>
          <p:nvSpPr>
            <p:cNvPr id="1332" name="Google Shape;1332;p89"/>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333" name="Google Shape;1333;p89"/>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4" name="Google Shape;1334;p89"/>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5" name="Google Shape;1335;p89"/>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6" name="Google Shape;1336;p89"/>
          <p:cNvGrpSpPr/>
          <p:nvPr/>
        </p:nvGrpSpPr>
        <p:grpSpPr>
          <a:xfrm>
            <a:off x="457200" y="1828900"/>
            <a:ext cx="776900" cy="486300"/>
            <a:chOff x="457200" y="1466425"/>
            <a:chExt cx="776900" cy="486300"/>
          </a:xfrm>
        </p:grpSpPr>
        <p:sp>
          <p:nvSpPr>
            <p:cNvPr id="1337" name="Google Shape;1337;p89"/>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338" name="Google Shape;1338;p89"/>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9" name="Google Shape;1339;p89"/>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0" name="Google Shape;1340;p89"/>
          <p:cNvGrpSpPr/>
          <p:nvPr/>
        </p:nvGrpSpPr>
        <p:grpSpPr>
          <a:xfrm>
            <a:off x="457200" y="2419975"/>
            <a:ext cx="776900" cy="486300"/>
            <a:chOff x="457200" y="1466425"/>
            <a:chExt cx="776900" cy="486300"/>
          </a:xfrm>
        </p:grpSpPr>
        <p:sp>
          <p:nvSpPr>
            <p:cNvPr id="1341" name="Google Shape;1341;p8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342" name="Google Shape;1342;p8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89"/>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4" name="Google Shape;1344;p89"/>
          <p:cNvGrpSpPr/>
          <p:nvPr/>
        </p:nvGrpSpPr>
        <p:grpSpPr>
          <a:xfrm>
            <a:off x="457200" y="3011050"/>
            <a:ext cx="776900" cy="486300"/>
            <a:chOff x="457200" y="1466425"/>
            <a:chExt cx="776900" cy="486300"/>
          </a:xfrm>
        </p:grpSpPr>
        <p:sp>
          <p:nvSpPr>
            <p:cNvPr id="1345" name="Google Shape;1345;p89"/>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346" name="Google Shape;1346;p89"/>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7" name="Google Shape;1347;p89"/>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8" name="Google Shape;1348;p89"/>
          <p:cNvGrpSpPr/>
          <p:nvPr/>
        </p:nvGrpSpPr>
        <p:grpSpPr>
          <a:xfrm>
            <a:off x="457200" y="3602137"/>
            <a:ext cx="776900" cy="486300"/>
            <a:chOff x="457200" y="1466425"/>
            <a:chExt cx="776900" cy="486300"/>
          </a:xfrm>
        </p:grpSpPr>
        <p:sp>
          <p:nvSpPr>
            <p:cNvPr id="1349" name="Google Shape;1349;p89"/>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1350" name="Google Shape;1350;p89"/>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1" name="Google Shape;1351;p89"/>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89"/>
          <p:cNvGrpSpPr/>
          <p:nvPr/>
        </p:nvGrpSpPr>
        <p:grpSpPr>
          <a:xfrm>
            <a:off x="457200" y="4193262"/>
            <a:ext cx="776900" cy="486300"/>
            <a:chOff x="457200" y="1466425"/>
            <a:chExt cx="776900" cy="486300"/>
          </a:xfrm>
        </p:grpSpPr>
        <p:sp>
          <p:nvSpPr>
            <p:cNvPr id="1353" name="Google Shape;1353;p89"/>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1354" name="Google Shape;1354;p89"/>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5" name="Google Shape;1355;p89"/>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6" name="Google Shape;1356;p89"/>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7" name="Google Shape;1357;p89"/>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8" name="Google Shape;1358;p89"/>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59" name="Google Shape;1359;p89"/>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1. Numbered 1–7 (Gray)">
  <p:cSld name="CUSTOM_2_7_1_3_1_1_1">
    <p:spTree>
      <p:nvGrpSpPr>
        <p:cNvPr id="1360" name="Shape 1360"/>
        <p:cNvGrpSpPr/>
        <p:nvPr/>
      </p:nvGrpSpPr>
      <p:grpSpPr>
        <a:xfrm>
          <a:off x="0" y="0"/>
          <a:ext cx="0" cy="0"/>
          <a:chOff x="0" y="0"/>
          <a:chExt cx="0" cy="0"/>
        </a:xfrm>
      </p:grpSpPr>
      <p:sp>
        <p:nvSpPr>
          <p:cNvPr id="1361" name="Google Shape;1361;p90"/>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9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63" name="Google Shape;1363;p9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364" name="Google Shape;1364;p9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365" name="Google Shape;1365;p9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366" name="Google Shape;1366;p9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367" name="Google Shape;1367;p90"/>
          <p:cNvGrpSpPr/>
          <p:nvPr/>
        </p:nvGrpSpPr>
        <p:grpSpPr>
          <a:xfrm>
            <a:off x="457222" y="1149803"/>
            <a:ext cx="713194" cy="446423"/>
            <a:chOff x="457200" y="1466425"/>
            <a:chExt cx="776900" cy="486300"/>
          </a:xfrm>
        </p:grpSpPr>
        <p:sp>
          <p:nvSpPr>
            <p:cNvPr id="1368" name="Google Shape;1368;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1369" name="Google Shape;1369;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0" name="Google Shape;1370;p90"/>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1" name="Google Shape;1371;p90"/>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90"/>
          <p:cNvGrpSpPr/>
          <p:nvPr/>
        </p:nvGrpSpPr>
        <p:grpSpPr>
          <a:xfrm>
            <a:off x="457222" y="1672428"/>
            <a:ext cx="713194" cy="446423"/>
            <a:chOff x="457200" y="1466425"/>
            <a:chExt cx="776900" cy="486300"/>
          </a:xfrm>
        </p:grpSpPr>
        <p:sp>
          <p:nvSpPr>
            <p:cNvPr id="1373" name="Google Shape;1373;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1374" name="Google Shape;1374;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75" name="Google Shape;1375;p90"/>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76" name="Google Shape;1376;p90"/>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7" name="Google Shape;1377;p90"/>
          <p:cNvGrpSpPr/>
          <p:nvPr/>
        </p:nvGrpSpPr>
        <p:grpSpPr>
          <a:xfrm>
            <a:off x="457197" y="2195578"/>
            <a:ext cx="713194" cy="446423"/>
            <a:chOff x="457200" y="1466425"/>
            <a:chExt cx="776900" cy="486300"/>
          </a:xfrm>
        </p:grpSpPr>
        <p:sp>
          <p:nvSpPr>
            <p:cNvPr id="1378" name="Google Shape;1378;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1379" name="Google Shape;1379;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 name="Google Shape;1380;p90"/>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1" name="Google Shape;1381;p90"/>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90"/>
          <p:cNvGrpSpPr/>
          <p:nvPr/>
        </p:nvGrpSpPr>
        <p:grpSpPr>
          <a:xfrm>
            <a:off x="457197" y="2718203"/>
            <a:ext cx="713194" cy="446423"/>
            <a:chOff x="457200" y="1466425"/>
            <a:chExt cx="776900" cy="486300"/>
          </a:xfrm>
        </p:grpSpPr>
        <p:sp>
          <p:nvSpPr>
            <p:cNvPr id="1383" name="Google Shape;1383;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1384" name="Google Shape;1384;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5" name="Google Shape;1385;p90"/>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86" name="Google Shape;1386;p90"/>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7" name="Google Shape;1387;p90"/>
          <p:cNvGrpSpPr/>
          <p:nvPr/>
        </p:nvGrpSpPr>
        <p:grpSpPr>
          <a:xfrm>
            <a:off x="457222" y="3240828"/>
            <a:ext cx="713194" cy="446423"/>
            <a:chOff x="457200" y="1466425"/>
            <a:chExt cx="776900" cy="486300"/>
          </a:xfrm>
        </p:grpSpPr>
        <p:sp>
          <p:nvSpPr>
            <p:cNvPr id="1388" name="Google Shape;1388;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1389" name="Google Shape;1389;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0" name="Google Shape;1390;p90"/>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1" name="Google Shape;1391;p90"/>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2" name="Google Shape;1392;p90"/>
          <p:cNvGrpSpPr/>
          <p:nvPr/>
        </p:nvGrpSpPr>
        <p:grpSpPr>
          <a:xfrm>
            <a:off x="457222" y="3763453"/>
            <a:ext cx="713194" cy="446423"/>
            <a:chOff x="457200" y="1466425"/>
            <a:chExt cx="776900" cy="486300"/>
          </a:xfrm>
        </p:grpSpPr>
        <p:sp>
          <p:nvSpPr>
            <p:cNvPr id="1393" name="Google Shape;1393;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1394" name="Google Shape;1394;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5" name="Google Shape;1395;p90"/>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96" name="Google Shape;1396;p90"/>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7" name="Google Shape;1397;p90"/>
          <p:cNvGrpSpPr/>
          <p:nvPr/>
        </p:nvGrpSpPr>
        <p:grpSpPr>
          <a:xfrm>
            <a:off x="457222" y="4311603"/>
            <a:ext cx="713194" cy="446423"/>
            <a:chOff x="457200" y="1466425"/>
            <a:chExt cx="776900" cy="486300"/>
          </a:xfrm>
        </p:grpSpPr>
        <p:sp>
          <p:nvSpPr>
            <p:cNvPr id="1398" name="Google Shape;1398;p9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1399" name="Google Shape;1399;p9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0" name="Google Shape;1400;p90"/>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2. Numbered 1–8 (Gray)">
  <p:cSld name="CUSTOM_2_7_1_3_1_1_1_1">
    <p:spTree>
      <p:nvGrpSpPr>
        <p:cNvPr id="1401" name="Shape 1401"/>
        <p:cNvGrpSpPr/>
        <p:nvPr/>
      </p:nvGrpSpPr>
      <p:grpSpPr>
        <a:xfrm>
          <a:off x="0" y="0"/>
          <a:ext cx="0" cy="0"/>
          <a:chOff x="0" y="0"/>
          <a:chExt cx="0" cy="0"/>
        </a:xfrm>
      </p:grpSpPr>
      <p:sp>
        <p:nvSpPr>
          <p:cNvPr id="1402" name="Google Shape;1402;p9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3" name="Google Shape;1403;p9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04" name="Google Shape;1404;p9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05" name="Google Shape;1405;p9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06" name="Google Shape;1406;p9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7" name="Google Shape;1407;p91"/>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8" name="Google Shape;1408;p91"/>
          <p:cNvGrpSpPr/>
          <p:nvPr/>
        </p:nvGrpSpPr>
        <p:grpSpPr>
          <a:xfrm>
            <a:off x="457427" y="3873038"/>
            <a:ext cx="602564" cy="377174"/>
            <a:chOff x="457200" y="1466425"/>
            <a:chExt cx="776900" cy="486300"/>
          </a:xfrm>
        </p:grpSpPr>
        <p:sp>
          <p:nvSpPr>
            <p:cNvPr id="1409" name="Google Shape;1409;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10" name="Google Shape;1410;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1" name="Google Shape;1411;p91"/>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2" name="Google Shape;1412;p91"/>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3" name="Google Shape;1413;p91"/>
          <p:cNvGrpSpPr/>
          <p:nvPr/>
        </p:nvGrpSpPr>
        <p:grpSpPr>
          <a:xfrm>
            <a:off x="457315" y="4311142"/>
            <a:ext cx="602564" cy="377174"/>
            <a:chOff x="457200" y="1466425"/>
            <a:chExt cx="776900" cy="486300"/>
          </a:xfrm>
        </p:grpSpPr>
        <p:sp>
          <p:nvSpPr>
            <p:cNvPr id="1414" name="Google Shape;1414;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15" name="Google Shape;1415;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91"/>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7" name="Google Shape;1417;p91"/>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8" name="Google Shape;1418;p91"/>
          <p:cNvGrpSpPr/>
          <p:nvPr/>
        </p:nvGrpSpPr>
        <p:grpSpPr>
          <a:xfrm>
            <a:off x="457377" y="2996663"/>
            <a:ext cx="602564" cy="377174"/>
            <a:chOff x="457200" y="1466425"/>
            <a:chExt cx="776900" cy="486300"/>
          </a:xfrm>
        </p:grpSpPr>
        <p:sp>
          <p:nvSpPr>
            <p:cNvPr id="1419" name="Google Shape;1419;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20" name="Google Shape;1420;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1" name="Google Shape;1421;p91"/>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2" name="Google Shape;1422;p91"/>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3" name="Google Shape;1423;p91"/>
          <p:cNvGrpSpPr/>
          <p:nvPr/>
        </p:nvGrpSpPr>
        <p:grpSpPr>
          <a:xfrm>
            <a:off x="457265" y="3434767"/>
            <a:ext cx="602564" cy="377174"/>
            <a:chOff x="457200" y="1466425"/>
            <a:chExt cx="776900" cy="486300"/>
          </a:xfrm>
        </p:grpSpPr>
        <p:sp>
          <p:nvSpPr>
            <p:cNvPr id="1424" name="Google Shape;1424;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25" name="Google Shape;1425;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6" name="Google Shape;1426;p91"/>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7" name="Google Shape;1427;p91"/>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8" name="Google Shape;1428;p91"/>
          <p:cNvGrpSpPr/>
          <p:nvPr/>
        </p:nvGrpSpPr>
        <p:grpSpPr>
          <a:xfrm>
            <a:off x="457402" y="2135288"/>
            <a:ext cx="602564" cy="377174"/>
            <a:chOff x="457200" y="1466425"/>
            <a:chExt cx="776900" cy="486300"/>
          </a:xfrm>
        </p:grpSpPr>
        <p:sp>
          <p:nvSpPr>
            <p:cNvPr id="1429" name="Google Shape;1429;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30" name="Google Shape;1430;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1" name="Google Shape;1431;p91"/>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2" name="Google Shape;1432;p91"/>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3" name="Google Shape;1433;p91"/>
          <p:cNvGrpSpPr/>
          <p:nvPr/>
        </p:nvGrpSpPr>
        <p:grpSpPr>
          <a:xfrm>
            <a:off x="457290" y="2573392"/>
            <a:ext cx="602564" cy="377174"/>
            <a:chOff x="457200" y="1466425"/>
            <a:chExt cx="776900" cy="486300"/>
          </a:xfrm>
        </p:grpSpPr>
        <p:sp>
          <p:nvSpPr>
            <p:cNvPr id="1434" name="Google Shape;1434;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35" name="Google Shape;1435;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6" name="Google Shape;1436;p91"/>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7" name="Google Shape;1437;p91"/>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8" name="Google Shape;1438;p91"/>
          <p:cNvGrpSpPr/>
          <p:nvPr/>
        </p:nvGrpSpPr>
        <p:grpSpPr>
          <a:xfrm>
            <a:off x="457352" y="1258913"/>
            <a:ext cx="602564" cy="377174"/>
            <a:chOff x="457200" y="1466425"/>
            <a:chExt cx="776900" cy="486300"/>
          </a:xfrm>
        </p:grpSpPr>
        <p:sp>
          <p:nvSpPr>
            <p:cNvPr id="1439" name="Google Shape;1439;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40" name="Google Shape;1440;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1" name="Google Shape;1441;p91"/>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2" name="Google Shape;1442;p91"/>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3" name="Google Shape;1443;p91"/>
          <p:cNvGrpSpPr/>
          <p:nvPr/>
        </p:nvGrpSpPr>
        <p:grpSpPr>
          <a:xfrm>
            <a:off x="457240" y="1697017"/>
            <a:ext cx="602564" cy="377174"/>
            <a:chOff x="457200" y="1466425"/>
            <a:chExt cx="776900" cy="486300"/>
          </a:xfrm>
        </p:grpSpPr>
        <p:sp>
          <p:nvSpPr>
            <p:cNvPr id="1444" name="Google Shape;1444;p91"/>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45" name="Google Shape;1445;p91"/>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46" name="Google Shape;1446;p91"/>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3. Numbered 1–8 (Green)">
  <p:cSld name="CUSTOM_2_7_1_3_1_1_1_1_1">
    <p:spTree>
      <p:nvGrpSpPr>
        <p:cNvPr id="1447" name="Shape 1447"/>
        <p:cNvGrpSpPr/>
        <p:nvPr/>
      </p:nvGrpSpPr>
      <p:grpSpPr>
        <a:xfrm>
          <a:off x="0" y="0"/>
          <a:ext cx="0" cy="0"/>
          <a:chOff x="0" y="0"/>
          <a:chExt cx="0" cy="0"/>
        </a:xfrm>
      </p:grpSpPr>
      <p:sp>
        <p:nvSpPr>
          <p:cNvPr id="1448" name="Google Shape;1448;p9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49" name="Google Shape;1449;p9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50" name="Google Shape;1450;p9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51" name="Google Shape;1451;p9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52" name="Google Shape;1452;p9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3" name="Google Shape;1453;p92"/>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4" name="Google Shape;1454;p92"/>
          <p:cNvGrpSpPr/>
          <p:nvPr/>
        </p:nvGrpSpPr>
        <p:grpSpPr>
          <a:xfrm>
            <a:off x="457427" y="3873038"/>
            <a:ext cx="602564" cy="377174"/>
            <a:chOff x="457200" y="1466425"/>
            <a:chExt cx="776900" cy="486300"/>
          </a:xfrm>
        </p:grpSpPr>
        <p:sp>
          <p:nvSpPr>
            <p:cNvPr id="1455" name="Google Shape;1455;p92"/>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1456" name="Google Shape;1456;p92"/>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7" name="Google Shape;1457;p92"/>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58" name="Google Shape;1458;p92"/>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92"/>
          <p:cNvGrpSpPr/>
          <p:nvPr/>
        </p:nvGrpSpPr>
        <p:grpSpPr>
          <a:xfrm>
            <a:off x="457315" y="4311142"/>
            <a:ext cx="602564" cy="377174"/>
            <a:chOff x="457200" y="1466425"/>
            <a:chExt cx="776900" cy="486300"/>
          </a:xfrm>
        </p:grpSpPr>
        <p:sp>
          <p:nvSpPr>
            <p:cNvPr id="1460" name="Google Shape;1460;p9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1461" name="Google Shape;1461;p9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2" name="Google Shape;1462;p92"/>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3" name="Google Shape;1463;p92"/>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4" name="Google Shape;1464;p92"/>
          <p:cNvGrpSpPr/>
          <p:nvPr/>
        </p:nvGrpSpPr>
        <p:grpSpPr>
          <a:xfrm>
            <a:off x="457377" y="2996663"/>
            <a:ext cx="602564" cy="377174"/>
            <a:chOff x="457200" y="1466425"/>
            <a:chExt cx="776900" cy="486300"/>
          </a:xfrm>
        </p:grpSpPr>
        <p:sp>
          <p:nvSpPr>
            <p:cNvPr id="1465" name="Google Shape;1465;p92"/>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1466" name="Google Shape;1466;p92"/>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7" name="Google Shape;1467;p92"/>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68" name="Google Shape;1468;p92"/>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9" name="Google Shape;1469;p92"/>
          <p:cNvGrpSpPr/>
          <p:nvPr/>
        </p:nvGrpSpPr>
        <p:grpSpPr>
          <a:xfrm>
            <a:off x="457265" y="3434767"/>
            <a:ext cx="602564" cy="377174"/>
            <a:chOff x="457200" y="1466425"/>
            <a:chExt cx="776900" cy="486300"/>
          </a:xfrm>
        </p:grpSpPr>
        <p:sp>
          <p:nvSpPr>
            <p:cNvPr id="1470" name="Google Shape;1470;p92"/>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1471" name="Google Shape;1471;p92"/>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2" name="Google Shape;1472;p92"/>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3" name="Google Shape;1473;p92"/>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92"/>
          <p:cNvGrpSpPr/>
          <p:nvPr/>
        </p:nvGrpSpPr>
        <p:grpSpPr>
          <a:xfrm>
            <a:off x="457402" y="2135288"/>
            <a:ext cx="602564" cy="377174"/>
            <a:chOff x="457200" y="1466425"/>
            <a:chExt cx="776900" cy="486300"/>
          </a:xfrm>
        </p:grpSpPr>
        <p:sp>
          <p:nvSpPr>
            <p:cNvPr id="1475" name="Google Shape;1475;p92"/>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1476" name="Google Shape;1476;p92"/>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7" name="Google Shape;1477;p92"/>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78" name="Google Shape;1478;p92"/>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92"/>
          <p:cNvGrpSpPr/>
          <p:nvPr/>
        </p:nvGrpSpPr>
        <p:grpSpPr>
          <a:xfrm>
            <a:off x="457290" y="2573392"/>
            <a:ext cx="602564" cy="377174"/>
            <a:chOff x="457200" y="1466425"/>
            <a:chExt cx="776900" cy="486300"/>
          </a:xfrm>
        </p:grpSpPr>
        <p:sp>
          <p:nvSpPr>
            <p:cNvPr id="1480" name="Google Shape;1480;p92"/>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1481" name="Google Shape;1481;p92"/>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2" name="Google Shape;1482;p92"/>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3" name="Google Shape;1483;p92"/>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4" name="Google Shape;1484;p92"/>
          <p:cNvGrpSpPr/>
          <p:nvPr/>
        </p:nvGrpSpPr>
        <p:grpSpPr>
          <a:xfrm>
            <a:off x="457352" y="1258913"/>
            <a:ext cx="602564" cy="377174"/>
            <a:chOff x="457200" y="1466425"/>
            <a:chExt cx="776900" cy="486300"/>
          </a:xfrm>
        </p:grpSpPr>
        <p:sp>
          <p:nvSpPr>
            <p:cNvPr id="1485" name="Google Shape;1485;p92"/>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1486" name="Google Shape;1486;p92"/>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92"/>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88" name="Google Shape;1488;p92"/>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9" name="Google Shape;1489;p92"/>
          <p:cNvGrpSpPr/>
          <p:nvPr/>
        </p:nvGrpSpPr>
        <p:grpSpPr>
          <a:xfrm>
            <a:off x="457240" y="1697017"/>
            <a:ext cx="602564" cy="377174"/>
            <a:chOff x="457200" y="1466425"/>
            <a:chExt cx="776900" cy="486300"/>
          </a:xfrm>
        </p:grpSpPr>
        <p:sp>
          <p:nvSpPr>
            <p:cNvPr id="1490" name="Google Shape;1490;p92"/>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1491" name="Google Shape;1491;p92"/>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92"/>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4. Numbered 1–3 (Green)">
  <p:cSld name="CUSTOM_2_7_1_5">
    <p:spTree>
      <p:nvGrpSpPr>
        <p:cNvPr id="1493" name="Shape 1493"/>
        <p:cNvGrpSpPr/>
        <p:nvPr/>
      </p:nvGrpSpPr>
      <p:grpSpPr>
        <a:xfrm>
          <a:off x="0" y="0"/>
          <a:ext cx="0" cy="0"/>
          <a:chOff x="0" y="0"/>
          <a:chExt cx="0" cy="0"/>
        </a:xfrm>
      </p:grpSpPr>
      <p:sp>
        <p:nvSpPr>
          <p:cNvPr id="1494" name="Google Shape;1494;p9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5" name="Google Shape;1495;p9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496" name="Google Shape;1496;p9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497" name="Google Shape;1497;p9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498" name="Google Shape;1498;p9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499" name="Google Shape;1499;p93"/>
          <p:cNvGrpSpPr/>
          <p:nvPr/>
        </p:nvGrpSpPr>
        <p:grpSpPr>
          <a:xfrm>
            <a:off x="457181" y="1345103"/>
            <a:ext cx="533372" cy="533480"/>
            <a:chOff x="457200" y="1378813"/>
            <a:chExt cx="695400" cy="695450"/>
          </a:xfrm>
        </p:grpSpPr>
        <p:sp>
          <p:nvSpPr>
            <p:cNvPr id="1500" name="Google Shape;1500;p93"/>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01" name="Google Shape;1501;p93"/>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2" name="Google Shape;1502;p93"/>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93"/>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04" name="Google Shape;1504;p93"/>
          <p:cNvGrpSpPr/>
          <p:nvPr/>
        </p:nvGrpSpPr>
        <p:grpSpPr>
          <a:xfrm>
            <a:off x="3228956" y="1345103"/>
            <a:ext cx="533372" cy="533480"/>
            <a:chOff x="457200" y="1378813"/>
            <a:chExt cx="695400" cy="695450"/>
          </a:xfrm>
        </p:grpSpPr>
        <p:sp>
          <p:nvSpPr>
            <p:cNvPr id="1505" name="Google Shape;1505;p93"/>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1506" name="Google Shape;1506;p93"/>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7" name="Google Shape;1507;p93"/>
          <p:cNvSpPr/>
          <p:nvPr/>
        </p:nvSpPr>
        <p:spPr>
          <a:xfrm flipH="1">
            <a:off x="34960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93"/>
          <p:cNvSpPr txBox="1"/>
          <p:nvPr>
            <p:ph idx="4" type="subTitle"/>
          </p:nvPr>
        </p:nvSpPr>
        <p:spPr>
          <a:xfrm>
            <a:off x="34960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09" name="Google Shape;1509;p93"/>
          <p:cNvGrpSpPr/>
          <p:nvPr/>
        </p:nvGrpSpPr>
        <p:grpSpPr>
          <a:xfrm>
            <a:off x="6134081" y="1345853"/>
            <a:ext cx="533372" cy="533480"/>
            <a:chOff x="457200" y="1378813"/>
            <a:chExt cx="695400" cy="695450"/>
          </a:xfrm>
        </p:grpSpPr>
        <p:sp>
          <p:nvSpPr>
            <p:cNvPr id="1510" name="Google Shape;1510;p93"/>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1511" name="Google Shape;1511;p93"/>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2" name="Google Shape;1512;p93"/>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93"/>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5. Numbered 1–2 (Blue)">
  <p:cSld name="CUSTOM_2_7_1_5_2_1">
    <p:spTree>
      <p:nvGrpSpPr>
        <p:cNvPr id="1514" name="Shape 1514"/>
        <p:cNvGrpSpPr/>
        <p:nvPr/>
      </p:nvGrpSpPr>
      <p:grpSpPr>
        <a:xfrm>
          <a:off x="0" y="0"/>
          <a:ext cx="0" cy="0"/>
          <a:chOff x="0" y="0"/>
          <a:chExt cx="0" cy="0"/>
        </a:xfrm>
      </p:grpSpPr>
      <p:pic>
        <p:nvPicPr>
          <p:cNvPr id="1515" name="Google Shape;1515;p94"/>
          <p:cNvPicPr preferRelativeResize="0"/>
          <p:nvPr/>
        </p:nvPicPr>
        <p:blipFill>
          <a:blip r:embed="rId2">
            <a:alphaModFix/>
          </a:blip>
          <a:stretch>
            <a:fillRect/>
          </a:stretch>
        </p:blipFill>
        <p:spPr>
          <a:xfrm>
            <a:off x="4286263" y="1183050"/>
            <a:ext cx="827470" cy="3662574"/>
          </a:xfrm>
          <a:prstGeom prst="rect">
            <a:avLst/>
          </a:prstGeom>
          <a:noFill/>
          <a:ln>
            <a:noFill/>
          </a:ln>
        </p:spPr>
      </p:pic>
      <p:sp>
        <p:nvSpPr>
          <p:cNvPr id="1516" name="Google Shape;1516;p94"/>
          <p:cNvSpPr/>
          <p:nvPr/>
        </p:nvSpPr>
        <p:spPr>
          <a:xfrm>
            <a:off x="1076325" y="142355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9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18" name="Google Shape;1518;p9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19" name="Google Shape;1519;p9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20" name="Google Shape;1520;p9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21" name="Google Shape;1521;p9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522" name="Google Shape;1522;p94"/>
          <p:cNvGrpSpPr/>
          <p:nvPr/>
        </p:nvGrpSpPr>
        <p:grpSpPr>
          <a:xfrm>
            <a:off x="457206" y="1421303"/>
            <a:ext cx="533372" cy="533480"/>
            <a:chOff x="457200" y="1378813"/>
            <a:chExt cx="695400" cy="695450"/>
          </a:xfrm>
        </p:grpSpPr>
        <p:sp>
          <p:nvSpPr>
            <p:cNvPr id="1523" name="Google Shape;1523;p94"/>
            <p:cNvSpPr/>
            <p:nvPr/>
          </p:nvSpPr>
          <p:spPr>
            <a:xfrm>
              <a:off x="457200" y="1378813"/>
              <a:ext cx="695400" cy="621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524" name="Google Shape;1524;p94"/>
            <p:cNvSpPr/>
            <p:nvPr/>
          </p:nvSpPr>
          <p:spPr>
            <a:xfrm rot="10800000">
              <a:off x="634726" y="1885638"/>
              <a:ext cx="34032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5" name="Google Shape;1525;p94"/>
          <p:cNvSpPr txBox="1"/>
          <p:nvPr>
            <p:ph idx="3" type="subTitle"/>
          </p:nvPr>
        </p:nvSpPr>
        <p:spPr>
          <a:xfrm>
            <a:off x="-12300" y="213585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6" name="Google Shape;1526;p94"/>
          <p:cNvSpPr txBox="1"/>
          <p:nvPr>
            <p:ph idx="4" type="subTitle"/>
          </p:nvPr>
        </p:nvSpPr>
        <p:spPr>
          <a:xfrm>
            <a:off x="1076325" y="142347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7" name="Google Shape;1527;p94"/>
          <p:cNvSpPr/>
          <p:nvPr/>
        </p:nvSpPr>
        <p:spPr>
          <a:xfrm>
            <a:off x="5555425" y="1425800"/>
            <a:ext cx="3143100" cy="476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8" name="Google Shape;1528;p94"/>
          <p:cNvGrpSpPr/>
          <p:nvPr/>
        </p:nvGrpSpPr>
        <p:grpSpPr>
          <a:xfrm>
            <a:off x="4936306" y="1423553"/>
            <a:ext cx="533372" cy="533480"/>
            <a:chOff x="457200" y="1378813"/>
            <a:chExt cx="695400" cy="695450"/>
          </a:xfrm>
        </p:grpSpPr>
        <p:sp>
          <p:nvSpPr>
            <p:cNvPr id="1529" name="Google Shape;1529;p94"/>
            <p:cNvSpPr/>
            <p:nvPr/>
          </p:nvSpPr>
          <p:spPr>
            <a:xfrm>
              <a:off x="457200" y="1378813"/>
              <a:ext cx="695400" cy="621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530" name="Google Shape;1530;p94"/>
            <p:cNvSpPr/>
            <p:nvPr/>
          </p:nvSpPr>
          <p:spPr>
            <a:xfrm rot="10800000">
              <a:off x="634726" y="1885638"/>
              <a:ext cx="34032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1" name="Google Shape;1531;p94"/>
          <p:cNvSpPr txBox="1"/>
          <p:nvPr>
            <p:ph idx="5" type="subTitle"/>
          </p:nvPr>
        </p:nvSpPr>
        <p:spPr>
          <a:xfrm>
            <a:off x="4466800" y="2138100"/>
            <a:ext cx="4298400" cy="25446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2" name="Google Shape;1532;p94"/>
          <p:cNvSpPr txBox="1"/>
          <p:nvPr>
            <p:ph idx="6" type="subTitle"/>
          </p:nvPr>
        </p:nvSpPr>
        <p:spPr>
          <a:xfrm>
            <a:off x="5555425" y="1425725"/>
            <a:ext cx="3057600" cy="476100"/>
          </a:xfrm>
          <a:prstGeom prst="rect">
            <a:avLst/>
          </a:prstGeom>
          <a:noFill/>
          <a:ln>
            <a:noFill/>
          </a:ln>
        </p:spPr>
        <p:txBody>
          <a:bodyPr anchorCtr="0" anchor="ctr" bIns="0" lIns="182875"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6. Numbered 1–5 (Grey)">
  <p:cSld name="CUSTOM_2_7_1_5_1">
    <p:spTree>
      <p:nvGrpSpPr>
        <p:cNvPr id="1533" name="Shape 1533"/>
        <p:cNvGrpSpPr/>
        <p:nvPr/>
      </p:nvGrpSpPr>
      <p:grpSpPr>
        <a:xfrm>
          <a:off x="0" y="0"/>
          <a:ext cx="0" cy="0"/>
          <a:chOff x="0" y="0"/>
          <a:chExt cx="0" cy="0"/>
        </a:xfrm>
      </p:grpSpPr>
      <p:sp>
        <p:nvSpPr>
          <p:cNvPr id="1534" name="Google Shape;1534;p9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5" name="Google Shape;1535;p9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36" name="Google Shape;1536;p9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37" name="Google Shape;1537;p9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38" name="Google Shape;1538;p9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9" name="Google Shape;1539;p95"/>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1540" name="Google Shape;1540;p95"/>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95"/>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95"/>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95"/>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95"/>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1545" name="Google Shape;1545;p95"/>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1546" name="Google Shape;1546;p95"/>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95"/>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95"/>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95"/>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95"/>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1551" name="Google Shape;1551;p95"/>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1552" name="Google Shape;1552;p95"/>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95"/>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95"/>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5" name="Google Shape;1555;p95"/>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1556" name="Google Shape;1556;p95"/>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7" name="Google Shape;1557;p95"/>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8" name="Google Shape;1558;p95"/>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7. Bullets 1–4 (Greens)">
  <p:cSld name="CUSTOM_2_7_1_6_1_2">
    <p:spTree>
      <p:nvGrpSpPr>
        <p:cNvPr id="1559" name="Shape 1559"/>
        <p:cNvGrpSpPr/>
        <p:nvPr/>
      </p:nvGrpSpPr>
      <p:grpSpPr>
        <a:xfrm>
          <a:off x="0" y="0"/>
          <a:ext cx="0" cy="0"/>
          <a:chOff x="0" y="0"/>
          <a:chExt cx="0" cy="0"/>
        </a:xfrm>
      </p:grpSpPr>
      <p:sp>
        <p:nvSpPr>
          <p:cNvPr id="1560" name="Google Shape;1560;p96"/>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9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2" name="Google Shape;1562;p9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63" name="Google Shape;1563;p9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64" name="Google Shape;1564;p9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65" name="Google Shape;1565;p9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6" name="Google Shape;1566;p96"/>
          <p:cNvSpPr txBox="1"/>
          <p:nvPr>
            <p:ph idx="3" type="subTitle"/>
          </p:nvPr>
        </p:nvSpPr>
        <p:spPr>
          <a:xfrm>
            <a:off x="12225" y="1398000"/>
            <a:ext cx="91317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7" name="Google Shape;1567;p96"/>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96"/>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96"/>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96"/>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1" name="Google Shape;1571;p96"/>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72" name="Google Shape;1572;p96"/>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73" name="Google Shape;1573;p96"/>
          <p:cNvPicPr preferRelativeResize="0"/>
          <p:nvPr/>
        </p:nvPicPr>
        <p:blipFill rotWithShape="1">
          <a:blip r:embed="rId2">
            <a:alphaModFix/>
          </a:blip>
          <a:srcRect b="1830" l="0" r="0" t="1830"/>
          <a:stretch/>
        </p:blipFill>
        <p:spPr>
          <a:xfrm>
            <a:off x="404726" y="1402810"/>
            <a:ext cx="738453" cy="606889"/>
          </a:xfrm>
          <a:prstGeom prst="rect">
            <a:avLst/>
          </a:prstGeom>
          <a:noFill/>
          <a:ln>
            <a:noFill/>
          </a:ln>
        </p:spPr>
      </p:pic>
      <p:pic>
        <p:nvPicPr>
          <p:cNvPr id="1574" name="Google Shape;1574;p96"/>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1575" name="Google Shape;1575;p96"/>
          <p:cNvPicPr preferRelativeResize="0"/>
          <p:nvPr/>
        </p:nvPicPr>
        <p:blipFill rotWithShape="1">
          <a:blip r:embed="rId4">
            <a:alphaModFix/>
          </a:blip>
          <a:srcRect b="238" l="0" r="0" t="228"/>
          <a:stretch/>
        </p:blipFill>
        <p:spPr>
          <a:xfrm>
            <a:off x="432306" y="3916573"/>
            <a:ext cx="785566" cy="606900"/>
          </a:xfrm>
          <a:prstGeom prst="rect">
            <a:avLst/>
          </a:prstGeom>
          <a:noFill/>
          <a:ln>
            <a:noFill/>
          </a:ln>
        </p:spPr>
      </p:pic>
      <p:pic>
        <p:nvPicPr>
          <p:cNvPr id="1576" name="Google Shape;1576;p96"/>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8. Bullets 1–4 (Yellow/Green)">
  <p:cSld name="CUSTOM_2_7_1_6_1_2_1">
    <p:spTree>
      <p:nvGrpSpPr>
        <p:cNvPr id="1577" name="Shape 1577"/>
        <p:cNvGrpSpPr/>
        <p:nvPr/>
      </p:nvGrpSpPr>
      <p:grpSpPr>
        <a:xfrm>
          <a:off x="0" y="0"/>
          <a:ext cx="0" cy="0"/>
          <a:chOff x="0" y="0"/>
          <a:chExt cx="0" cy="0"/>
        </a:xfrm>
      </p:grpSpPr>
      <p:sp>
        <p:nvSpPr>
          <p:cNvPr id="1578" name="Google Shape;1578;p97"/>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9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0" name="Google Shape;1580;p9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81" name="Google Shape;1581;p9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582" name="Google Shape;1582;p9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583" name="Google Shape;1583;p9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4" name="Google Shape;1584;p97"/>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5" name="Google Shape;1585;p97"/>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97"/>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97"/>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97"/>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89" name="Google Shape;1589;p97"/>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0" name="Google Shape;1590;p97"/>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591" name="Google Shape;1591;p97"/>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1592" name="Google Shape;1592;p97"/>
          <p:cNvPicPr preferRelativeResize="0"/>
          <p:nvPr/>
        </p:nvPicPr>
        <p:blipFill rotWithShape="1">
          <a:blip r:embed="rId3">
            <a:alphaModFix/>
          </a:blip>
          <a:srcRect b="1830" l="0" r="0" t="1830"/>
          <a:stretch/>
        </p:blipFill>
        <p:spPr>
          <a:xfrm>
            <a:off x="429768" y="2227098"/>
            <a:ext cx="785567" cy="606900"/>
          </a:xfrm>
          <a:prstGeom prst="rect">
            <a:avLst/>
          </a:prstGeom>
          <a:noFill/>
          <a:ln>
            <a:noFill/>
          </a:ln>
        </p:spPr>
      </p:pic>
      <p:pic>
        <p:nvPicPr>
          <p:cNvPr id="1593" name="Google Shape;1593;p97"/>
          <p:cNvPicPr preferRelativeResize="0"/>
          <p:nvPr/>
        </p:nvPicPr>
        <p:blipFill rotWithShape="1">
          <a:blip r:embed="rId4">
            <a:alphaModFix/>
          </a:blip>
          <a:srcRect b="1830" l="0" r="0" t="1830"/>
          <a:stretch/>
        </p:blipFill>
        <p:spPr>
          <a:xfrm>
            <a:off x="432306" y="3916573"/>
            <a:ext cx="785567" cy="606900"/>
          </a:xfrm>
          <a:prstGeom prst="rect">
            <a:avLst/>
          </a:prstGeom>
          <a:noFill/>
          <a:ln>
            <a:noFill/>
          </a:ln>
        </p:spPr>
      </p:pic>
      <p:pic>
        <p:nvPicPr>
          <p:cNvPr id="1594" name="Google Shape;1594;p97"/>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9. Bullets 1–4 (Gray)">
  <p:cSld name="CUSTOM_2_7_1_6_1_2_1_1">
    <p:spTree>
      <p:nvGrpSpPr>
        <p:cNvPr id="1595" name="Shape 1595"/>
        <p:cNvGrpSpPr/>
        <p:nvPr/>
      </p:nvGrpSpPr>
      <p:grpSpPr>
        <a:xfrm>
          <a:off x="0" y="0"/>
          <a:ext cx="0" cy="0"/>
          <a:chOff x="0" y="0"/>
          <a:chExt cx="0" cy="0"/>
        </a:xfrm>
      </p:grpSpPr>
      <p:sp>
        <p:nvSpPr>
          <p:cNvPr id="1596" name="Google Shape;1596;p9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9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98" name="Google Shape;1598;p9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99" name="Google Shape;1599;p9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00" name="Google Shape;1600;p9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1" name="Google Shape;1601;p9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2" name="Google Shape;1602;p98"/>
          <p:cNvSpPr txBox="1"/>
          <p:nvPr>
            <p:ph idx="3" type="subTitle"/>
          </p:nvPr>
        </p:nvSpPr>
        <p:spPr>
          <a:xfrm>
            <a:off x="12300"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3" name="Google Shape;1603;p9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9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9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9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7" name="Google Shape;1607;p9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08" name="Google Shape;1608;p9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09" name="Google Shape;1609;p98"/>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1610" name="Google Shape;1610;p98"/>
          <p:cNvPicPr preferRelativeResize="0"/>
          <p:nvPr/>
        </p:nvPicPr>
        <p:blipFill rotWithShape="1">
          <a:blip r:embed="rId3">
            <a:alphaModFix/>
          </a:blip>
          <a:srcRect b="1765" l="0" r="0" t="1774"/>
          <a:stretch/>
        </p:blipFill>
        <p:spPr>
          <a:xfrm>
            <a:off x="429768" y="2227098"/>
            <a:ext cx="785566" cy="606900"/>
          </a:xfrm>
          <a:prstGeom prst="rect">
            <a:avLst/>
          </a:prstGeom>
          <a:noFill/>
          <a:ln>
            <a:noFill/>
          </a:ln>
        </p:spPr>
      </p:pic>
      <p:pic>
        <p:nvPicPr>
          <p:cNvPr id="1611" name="Google Shape;1611;p98"/>
          <p:cNvPicPr preferRelativeResize="0"/>
          <p:nvPr/>
        </p:nvPicPr>
        <p:blipFill rotWithShape="1">
          <a:blip r:embed="rId4">
            <a:alphaModFix/>
          </a:blip>
          <a:srcRect b="1765" l="0" r="0" t="1774"/>
          <a:stretch/>
        </p:blipFill>
        <p:spPr>
          <a:xfrm>
            <a:off x="429768" y="3056198"/>
            <a:ext cx="785566" cy="606900"/>
          </a:xfrm>
          <a:prstGeom prst="rect">
            <a:avLst/>
          </a:prstGeom>
          <a:noFill/>
          <a:ln>
            <a:noFill/>
          </a:ln>
        </p:spPr>
      </p:pic>
      <p:pic>
        <p:nvPicPr>
          <p:cNvPr id="1612" name="Google Shape;1612;p98"/>
          <p:cNvPicPr preferRelativeResize="0"/>
          <p:nvPr/>
        </p:nvPicPr>
        <p:blipFill rotWithShape="1">
          <a:blip r:embed="rId5">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0. Bullets 1–4 (Blue)">
  <p:cSld name="CUSTOM_2_7_1_6_1_2_1_1_1">
    <p:spTree>
      <p:nvGrpSpPr>
        <p:cNvPr id="1613" name="Shape 1613"/>
        <p:cNvGrpSpPr/>
        <p:nvPr/>
      </p:nvGrpSpPr>
      <p:grpSpPr>
        <a:xfrm>
          <a:off x="0" y="0"/>
          <a:ext cx="0" cy="0"/>
          <a:chOff x="0" y="0"/>
          <a:chExt cx="0" cy="0"/>
        </a:xfrm>
      </p:grpSpPr>
      <p:sp>
        <p:nvSpPr>
          <p:cNvPr id="1614" name="Google Shape;1614;p9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9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16" name="Google Shape;1616;p9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17" name="Google Shape;1617;p9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18" name="Google Shape;1618;p9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19" name="Google Shape;1619;p9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0" name="Google Shape;1620;p9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1" name="Google Shape;1621;p9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9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9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9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5" name="Google Shape;1625;p9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26" name="Google Shape;1626;p9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27" name="Google Shape;1627;p99"/>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1628" name="Google Shape;1628;p99"/>
          <p:cNvPicPr preferRelativeResize="0"/>
          <p:nvPr/>
        </p:nvPicPr>
        <p:blipFill rotWithShape="1">
          <a:blip r:embed="rId3">
            <a:alphaModFix/>
          </a:blip>
          <a:srcRect b="465" l="0" r="0" t="475"/>
          <a:stretch/>
        </p:blipFill>
        <p:spPr>
          <a:xfrm>
            <a:off x="429768" y="2227098"/>
            <a:ext cx="785566" cy="606900"/>
          </a:xfrm>
          <a:prstGeom prst="rect">
            <a:avLst/>
          </a:prstGeom>
          <a:noFill/>
          <a:ln>
            <a:noFill/>
          </a:ln>
        </p:spPr>
      </p:pic>
      <p:pic>
        <p:nvPicPr>
          <p:cNvPr id="1629" name="Google Shape;1629;p99"/>
          <p:cNvPicPr preferRelativeResize="0"/>
          <p:nvPr/>
        </p:nvPicPr>
        <p:blipFill rotWithShape="1">
          <a:blip r:embed="rId4">
            <a:alphaModFix/>
          </a:blip>
          <a:srcRect b="465" l="0" r="0" t="475"/>
          <a:stretch/>
        </p:blipFill>
        <p:spPr>
          <a:xfrm>
            <a:off x="429768" y="3056198"/>
            <a:ext cx="785566" cy="606900"/>
          </a:xfrm>
          <a:prstGeom prst="rect">
            <a:avLst/>
          </a:prstGeom>
          <a:noFill/>
          <a:ln>
            <a:noFill/>
          </a:ln>
        </p:spPr>
      </p:pic>
      <p:pic>
        <p:nvPicPr>
          <p:cNvPr id="1630" name="Google Shape;1630;p99"/>
          <p:cNvPicPr preferRelativeResize="0"/>
          <p:nvPr/>
        </p:nvPicPr>
        <p:blipFill rotWithShape="1">
          <a:blip r:embed="rId5">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1. Bullets 1–5 (Green)">
  <p:cSld name="CUSTOM_2_7_1_4_1">
    <p:spTree>
      <p:nvGrpSpPr>
        <p:cNvPr id="1631" name="Shape 1631"/>
        <p:cNvGrpSpPr/>
        <p:nvPr/>
      </p:nvGrpSpPr>
      <p:grpSpPr>
        <a:xfrm>
          <a:off x="0" y="0"/>
          <a:ext cx="0" cy="0"/>
          <a:chOff x="0" y="0"/>
          <a:chExt cx="0" cy="0"/>
        </a:xfrm>
      </p:grpSpPr>
      <p:sp>
        <p:nvSpPr>
          <p:cNvPr id="1632" name="Google Shape;1632;p100"/>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0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4" name="Google Shape;1634;p10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35" name="Google Shape;1635;p10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636" name="Google Shape;1636;p100"/>
          <p:cNvSpPr txBox="1"/>
          <p:nvPr>
            <p:ph idx="12" type="sldNum"/>
          </p:nvPr>
        </p:nvSpPr>
        <p:spPr>
          <a:xfrm>
            <a:off x="8607775" y="4957200"/>
            <a:ext cx="261900" cy="105600"/>
          </a:xfrm>
          <a:prstGeom prst="rect">
            <a:avLst/>
          </a:prstGeom>
          <a:noFill/>
          <a:ln>
            <a:noFill/>
          </a:ln>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l">
              <a:spcBef>
                <a:spcPts val="0"/>
              </a:spcBef>
              <a:spcAft>
                <a:spcPts val="0"/>
              </a:spcAft>
              <a:buNone/>
            </a:pPr>
            <a:fld id="{00000000-1234-1234-1234-123412341234}" type="slidenum">
              <a:rPr lang="en"/>
              <a:t>‹#›</a:t>
            </a:fld>
            <a:endParaRPr/>
          </a:p>
        </p:txBody>
      </p:sp>
      <p:cxnSp>
        <p:nvCxnSpPr>
          <p:cNvPr id="1637" name="Google Shape;1637;p10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38" name="Google Shape;1638;p10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39" name="Google Shape;1639;p100"/>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0" name="Google Shape;1640;p100"/>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00"/>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00"/>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00"/>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4" name="Google Shape;1644;p100"/>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5" name="Google Shape;1645;p100"/>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46" name="Google Shape;1646;p100"/>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00"/>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48" name="Google Shape;1648;p100"/>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49" name="Google Shape;1649;p100"/>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1650" name="Google Shape;1650;p100"/>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51" name="Google Shape;1651;p100"/>
          <p:cNvPicPr preferRelativeResize="0"/>
          <p:nvPr/>
        </p:nvPicPr>
        <p:blipFill rotWithShape="1">
          <a:blip r:embed="rId5">
            <a:alphaModFix/>
          </a:blip>
          <a:srcRect b="238" l="0" r="0" t="228"/>
          <a:stretch/>
        </p:blipFill>
        <p:spPr>
          <a:xfrm>
            <a:off x="429768" y="3392773"/>
            <a:ext cx="785566" cy="606900"/>
          </a:xfrm>
          <a:prstGeom prst="rect">
            <a:avLst/>
          </a:prstGeom>
          <a:noFill/>
          <a:ln>
            <a:noFill/>
          </a:ln>
        </p:spPr>
      </p:pic>
      <p:pic>
        <p:nvPicPr>
          <p:cNvPr id="1652" name="Google Shape;1652;p100"/>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2. Bullets 1–5 (Green/Yellow)">
  <p:cSld name="CUSTOM_2_7_1_4_1_2">
    <p:spTree>
      <p:nvGrpSpPr>
        <p:cNvPr id="1653" name="Shape 1653"/>
        <p:cNvGrpSpPr/>
        <p:nvPr/>
      </p:nvGrpSpPr>
      <p:grpSpPr>
        <a:xfrm>
          <a:off x="0" y="0"/>
          <a:ext cx="0" cy="0"/>
          <a:chOff x="0" y="0"/>
          <a:chExt cx="0" cy="0"/>
        </a:xfrm>
      </p:grpSpPr>
      <p:sp>
        <p:nvSpPr>
          <p:cNvPr id="1654" name="Google Shape;1654;p101"/>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0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56" name="Google Shape;1656;p10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57" name="Google Shape;1657;p10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58" name="Google Shape;1658;p10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59" name="Google Shape;1659;p10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0" name="Google Shape;1660;p101"/>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1" name="Google Shape;1661;p101"/>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01"/>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01"/>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01"/>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5" name="Google Shape;1665;p101"/>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6" name="Google Shape;1666;p101"/>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7" name="Google Shape;1667;p101"/>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01"/>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69" name="Google Shape;1669;p101"/>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1670" name="Google Shape;1670;p101"/>
          <p:cNvPicPr preferRelativeResize="0"/>
          <p:nvPr/>
        </p:nvPicPr>
        <p:blipFill rotWithShape="1">
          <a:blip r:embed="rId3">
            <a:alphaModFix/>
          </a:blip>
          <a:srcRect b="1830" l="0" r="0" t="1830"/>
          <a:stretch/>
        </p:blipFill>
        <p:spPr>
          <a:xfrm>
            <a:off x="429768" y="2010348"/>
            <a:ext cx="785567" cy="606900"/>
          </a:xfrm>
          <a:prstGeom prst="rect">
            <a:avLst/>
          </a:prstGeom>
          <a:noFill/>
          <a:ln>
            <a:noFill/>
          </a:ln>
        </p:spPr>
      </p:pic>
      <p:pic>
        <p:nvPicPr>
          <p:cNvPr id="1671" name="Google Shape;1671;p101"/>
          <p:cNvPicPr preferRelativeResize="0"/>
          <p:nvPr/>
        </p:nvPicPr>
        <p:blipFill rotWithShape="1">
          <a:blip r:embed="rId4">
            <a:alphaModFix/>
          </a:blip>
          <a:srcRect b="1830" l="0" r="0" t="1830"/>
          <a:stretch/>
        </p:blipFill>
        <p:spPr>
          <a:xfrm>
            <a:off x="429768" y="2701248"/>
            <a:ext cx="785566" cy="606900"/>
          </a:xfrm>
          <a:prstGeom prst="rect">
            <a:avLst/>
          </a:prstGeom>
          <a:noFill/>
          <a:ln>
            <a:noFill/>
          </a:ln>
        </p:spPr>
      </p:pic>
      <p:pic>
        <p:nvPicPr>
          <p:cNvPr id="1672" name="Google Shape;1672;p101"/>
          <p:cNvPicPr preferRelativeResize="0"/>
          <p:nvPr/>
        </p:nvPicPr>
        <p:blipFill rotWithShape="1">
          <a:blip r:embed="rId5">
            <a:alphaModFix/>
          </a:blip>
          <a:srcRect b="1830" l="0" r="0" t="1830"/>
          <a:stretch/>
        </p:blipFill>
        <p:spPr>
          <a:xfrm>
            <a:off x="429768" y="3392773"/>
            <a:ext cx="785567" cy="606900"/>
          </a:xfrm>
          <a:prstGeom prst="rect">
            <a:avLst/>
          </a:prstGeom>
          <a:noFill/>
          <a:ln>
            <a:noFill/>
          </a:ln>
        </p:spPr>
      </p:pic>
      <p:pic>
        <p:nvPicPr>
          <p:cNvPr id="1673" name="Google Shape;1673;p101"/>
          <p:cNvPicPr preferRelativeResize="0"/>
          <p:nvPr/>
        </p:nvPicPr>
        <p:blipFill rotWithShape="1">
          <a:blip r:embed="rId6">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3. Bullets 1–5 (Gray)">
  <p:cSld name="CUSTOM_2_7_1_4_1_1">
    <p:spTree>
      <p:nvGrpSpPr>
        <p:cNvPr id="1674" name="Shape 1674"/>
        <p:cNvGrpSpPr/>
        <p:nvPr/>
      </p:nvGrpSpPr>
      <p:grpSpPr>
        <a:xfrm>
          <a:off x="0" y="0"/>
          <a:ext cx="0" cy="0"/>
          <a:chOff x="0" y="0"/>
          <a:chExt cx="0" cy="0"/>
        </a:xfrm>
      </p:grpSpPr>
      <p:sp>
        <p:nvSpPr>
          <p:cNvPr id="1675" name="Google Shape;1675;p10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0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77" name="Google Shape;1677;p10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678" name="Google Shape;1678;p10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cxnSp>
        <p:nvCxnSpPr>
          <p:cNvPr id="1679" name="Google Shape;1679;p10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80" name="Google Shape;1680;p10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1" name="Google Shape;1681;p10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2" name="Google Shape;1682;p10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0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0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0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6" name="Google Shape;1686;p10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7" name="Google Shape;1687;p10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88" name="Google Shape;1688;p10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0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690" name="Google Shape;1690;p102"/>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1691" name="Google Shape;1691;p102"/>
          <p:cNvPicPr preferRelativeResize="0"/>
          <p:nvPr/>
        </p:nvPicPr>
        <p:blipFill rotWithShape="1">
          <a:blip r:embed="rId3">
            <a:alphaModFix/>
          </a:blip>
          <a:srcRect b="1765" l="0" r="0" t="1774"/>
          <a:stretch/>
        </p:blipFill>
        <p:spPr>
          <a:xfrm>
            <a:off x="429768" y="2010348"/>
            <a:ext cx="785566" cy="606900"/>
          </a:xfrm>
          <a:prstGeom prst="rect">
            <a:avLst/>
          </a:prstGeom>
          <a:noFill/>
          <a:ln>
            <a:noFill/>
          </a:ln>
        </p:spPr>
      </p:pic>
      <p:pic>
        <p:nvPicPr>
          <p:cNvPr id="1692" name="Google Shape;1692;p102"/>
          <p:cNvPicPr preferRelativeResize="0"/>
          <p:nvPr/>
        </p:nvPicPr>
        <p:blipFill rotWithShape="1">
          <a:blip r:embed="rId4">
            <a:alphaModFix/>
          </a:blip>
          <a:srcRect b="1765" l="0" r="0" t="1774"/>
          <a:stretch/>
        </p:blipFill>
        <p:spPr>
          <a:xfrm>
            <a:off x="429768" y="2701248"/>
            <a:ext cx="785566" cy="606900"/>
          </a:xfrm>
          <a:prstGeom prst="rect">
            <a:avLst/>
          </a:prstGeom>
          <a:noFill/>
          <a:ln>
            <a:noFill/>
          </a:ln>
        </p:spPr>
      </p:pic>
      <p:pic>
        <p:nvPicPr>
          <p:cNvPr id="1693" name="Google Shape;1693;p102"/>
          <p:cNvPicPr preferRelativeResize="0"/>
          <p:nvPr/>
        </p:nvPicPr>
        <p:blipFill rotWithShape="1">
          <a:blip r:embed="rId5">
            <a:alphaModFix/>
          </a:blip>
          <a:srcRect b="1765" l="0" r="0" t="1774"/>
          <a:stretch/>
        </p:blipFill>
        <p:spPr>
          <a:xfrm>
            <a:off x="429768" y="3392773"/>
            <a:ext cx="785566" cy="606900"/>
          </a:xfrm>
          <a:prstGeom prst="rect">
            <a:avLst/>
          </a:prstGeom>
          <a:noFill/>
          <a:ln>
            <a:noFill/>
          </a:ln>
        </p:spPr>
      </p:pic>
      <p:pic>
        <p:nvPicPr>
          <p:cNvPr id="1694" name="Google Shape;1694;p102"/>
          <p:cNvPicPr preferRelativeResize="0"/>
          <p:nvPr/>
        </p:nvPicPr>
        <p:blipFill rotWithShape="1">
          <a:blip r:embed="rId5">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1" Type="http://schemas.openxmlformats.org/officeDocument/2006/relationships/slideLayout" Target="../slideLayouts/slideLayout62.xml"/><Relationship Id="rId50" Type="http://schemas.openxmlformats.org/officeDocument/2006/relationships/slideLayout" Target="../slideLayouts/slideLayout61.xml"/><Relationship Id="rId53" Type="http://schemas.openxmlformats.org/officeDocument/2006/relationships/slideLayout" Target="../slideLayouts/slideLayout64.xml"/><Relationship Id="rId52" Type="http://schemas.openxmlformats.org/officeDocument/2006/relationships/slideLayout" Target="../slideLayouts/slideLayout63.xml"/><Relationship Id="rId11" Type="http://schemas.openxmlformats.org/officeDocument/2006/relationships/slideLayout" Target="../slideLayouts/slideLayout22.xml"/><Relationship Id="rId55" Type="http://schemas.openxmlformats.org/officeDocument/2006/relationships/slideLayout" Target="../slideLayouts/slideLayout66.xml"/><Relationship Id="rId10" Type="http://schemas.openxmlformats.org/officeDocument/2006/relationships/slideLayout" Target="../slideLayouts/slideLayout21.xml"/><Relationship Id="rId54" Type="http://schemas.openxmlformats.org/officeDocument/2006/relationships/slideLayout" Target="../slideLayouts/slideLayout6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56" Type="http://schemas.openxmlformats.org/officeDocument/2006/relationships/theme" Target="../theme/theme2.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40" Type="http://schemas.openxmlformats.org/officeDocument/2006/relationships/slideLayout" Target="../slideLayouts/slideLayout106.xml"/><Relationship Id="rId42" Type="http://schemas.openxmlformats.org/officeDocument/2006/relationships/slideLayout" Target="../slideLayouts/slideLayout108.xml"/><Relationship Id="rId41" Type="http://schemas.openxmlformats.org/officeDocument/2006/relationships/slideLayout" Target="../slideLayouts/slideLayout107.xml"/><Relationship Id="rId44" Type="http://schemas.openxmlformats.org/officeDocument/2006/relationships/slideLayout" Target="../slideLayouts/slideLayout110.xml"/><Relationship Id="rId43" Type="http://schemas.openxmlformats.org/officeDocument/2006/relationships/slideLayout" Target="../slideLayouts/slideLayout109.xml"/><Relationship Id="rId46" Type="http://schemas.openxmlformats.org/officeDocument/2006/relationships/slideLayout" Target="../slideLayouts/slideLayout112.xml"/><Relationship Id="rId45" Type="http://schemas.openxmlformats.org/officeDocument/2006/relationships/slideLayout" Target="../slideLayouts/slideLayout111.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48" Type="http://schemas.openxmlformats.org/officeDocument/2006/relationships/slideLayout" Target="../slideLayouts/slideLayout114.xml"/><Relationship Id="rId47" Type="http://schemas.openxmlformats.org/officeDocument/2006/relationships/slideLayout" Target="../slideLayouts/slideLayout113.xml"/><Relationship Id="rId49" Type="http://schemas.openxmlformats.org/officeDocument/2006/relationships/slideLayout" Target="../slideLayouts/slideLayout11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 Id="rId31" Type="http://schemas.openxmlformats.org/officeDocument/2006/relationships/slideLayout" Target="../slideLayouts/slideLayout97.xml"/><Relationship Id="rId30" Type="http://schemas.openxmlformats.org/officeDocument/2006/relationships/slideLayout" Target="../slideLayouts/slideLayout96.xml"/><Relationship Id="rId33" Type="http://schemas.openxmlformats.org/officeDocument/2006/relationships/slideLayout" Target="../slideLayouts/slideLayout99.xml"/><Relationship Id="rId32" Type="http://schemas.openxmlformats.org/officeDocument/2006/relationships/slideLayout" Target="../slideLayouts/slideLayout98.xml"/><Relationship Id="rId35" Type="http://schemas.openxmlformats.org/officeDocument/2006/relationships/slideLayout" Target="../slideLayouts/slideLayout101.xml"/><Relationship Id="rId34" Type="http://schemas.openxmlformats.org/officeDocument/2006/relationships/slideLayout" Target="../slideLayouts/slideLayout100.xml"/><Relationship Id="rId37" Type="http://schemas.openxmlformats.org/officeDocument/2006/relationships/slideLayout" Target="../slideLayouts/slideLayout103.xml"/><Relationship Id="rId36" Type="http://schemas.openxmlformats.org/officeDocument/2006/relationships/slideLayout" Target="../slideLayouts/slideLayout102.xml"/><Relationship Id="rId39" Type="http://schemas.openxmlformats.org/officeDocument/2006/relationships/slideLayout" Target="../slideLayouts/slideLayout105.xml"/><Relationship Id="rId38" Type="http://schemas.openxmlformats.org/officeDocument/2006/relationships/slideLayout" Target="../slideLayouts/slideLayout104.xml"/><Relationship Id="rId20" Type="http://schemas.openxmlformats.org/officeDocument/2006/relationships/slideLayout" Target="../slideLayouts/slideLayout86.xml"/><Relationship Id="rId22" Type="http://schemas.openxmlformats.org/officeDocument/2006/relationships/slideLayout" Target="../slideLayouts/slideLayout88.xml"/><Relationship Id="rId21" Type="http://schemas.openxmlformats.org/officeDocument/2006/relationships/slideLayout" Target="../slideLayouts/slideLayout87.xml"/><Relationship Id="rId24" Type="http://schemas.openxmlformats.org/officeDocument/2006/relationships/slideLayout" Target="../slideLayouts/slideLayout90.xml"/><Relationship Id="rId23" Type="http://schemas.openxmlformats.org/officeDocument/2006/relationships/slideLayout" Target="../slideLayouts/slideLayout89.xml"/><Relationship Id="rId26" Type="http://schemas.openxmlformats.org/officeDocument/2006/relationships/slideLayout" Target="../slideLayouts/slideLayout92.xml"/><Relationship Id="rId25" Type="http://schemas.openxmlformats.org/officeDocument/2006/relationships/slideLayout" Target="../slideLayouts/slideLayout91.xml"/><Relationship Id="rId28" Type="http://schemas.openxmlformats.org/officeDocument/2006/relationships/slideLayout" Target="../slideLayouts/slideLayout94.xml"/><Relationship Id="rId27" Type="http://schemas.openxmlformats.org/officeDocument/2006/relationships/slideLayout" Target="../slideLayouts/slideLayout93.xml"/><Relationship Id="rId29" Type="http://schemas.openxmlformats.org/officeDocument/2006/relationships/slideLayout" Target="../slideLayouts/slideLayout95.xml"/><Relationship Id="rId51" Type="http://schemas.openxmlformats.org/officeDocument/2006/relationships/slideLayout" Target="../slideLayouts/slideLayout117.xml"/><Relationship Id="rId50" Type="http://schemas.openxmlformats.org/officeDocument/2006/relationships/slideLayout" Target="../slideLayouts/slideLayout116.xml"/><Relationship Id="rId53" Type="http://schemas.openxmlformats.org/officeDocument/2006/relationships/slideLayout" Target="../slideLayouts/slideLayout119.xml"/><Relationship Id="rId52" Type="http://schemas.openxmlformats.org/officeDocument/2006/relationships/slideLayout" Target="../slideLayouts/slideLayout118.xml"/><Relationship Id="rId11" Type="http://schemas.openxmlformats.org/officeDocument/2006/relationships/slideLayout" Target="../slideLayouts/slideLayout77.xml"/><Relationship Id="rId55" Type="http://schemas.openxmlformats.org/officeDocument/2006/relationships/theme" Target="../theme/theme3.xml"/><Relationship Id="rId10" Type="http://schemas.openxmlformats.org/officeDocument/2006/relationships/slideLayout" Target="../slideLayouts/slideLayout76.xml"/><Relationship Id="rId54" Type="http://schemas.openxmlformats.org/officeDocument/2006/relationships/slideLayout" Target="../slideLayouts/slideLayout120.xml"/><Relationship Id="rId13" Type="http://schemas.openxmlformats.org/officeDocument/2006/relationships/slideLayout" Target="../slideLayouts/slideLayout79.xml"/><Relationship Id="rId12" Type="http://schemas.openxmlformats.org/officeDocument/2006/relationships/slideLayout" Target="../slideLayouts/slideLayout78.xml"/><Relationship Id="rId15" Type="http://schemas.openxmlformats.org/officeDocument/2006/relationships/slideLayout" Target="../slideLayouts/slideLayout81.xml"/><Relationship Id="rId14" Type="http://schemas.openxmlformats.org/officeDocument/2006/relationships/slideLayout" Target="../slideLayouts/slideLayout80.xml"/><Relationship Id="rId17" Type="http://schemas.openxmlformats.org/officeDocument/2006/relationships/slideLayout" Target="../slideLayouts/slideLayout83.xml"/><Relationship Id="rId16" Type="http://schemas.openxmlformats.org/officeDocument/2006/relationships/slideLayout" Target="../slideLayouts/slideLayout82.xml"/><Relationship Id="rId19" Type="http://schemas.openxmlformats.org/officeDocument/2006/relationships/slideLayout" Target="../slideLayouts/slideLayout85.xml"/><Relationship Id="rId18"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 id="2147483711" r:id="rId53"/>
    <p:sldLayoutId id="2147483712" r:id="rId54"/>
    <p:sldLayoutId id="2147483713" r:id="rId55"/>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96" name="Shape 1096"/>
        <p:cNvGrpSpPr/>
        <p:nvPr/>
      </p:nvGrpSpPr>
      <p:grpSpPr>
        <a:xfrm>
          <a:off x="0" y="0"/>
          <a:ext cx="0" cy="0"/>
          <a:chOff x="0" y="0"/>
          <a:chExt cx="0" cy="0"/>
        </a:xfrm>
      </p:grpSpPr>
      <p:sp>
        <p:nvSpPr>
          <p:cNvPr id="1097" name="Google Shape;1097;p69"/>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accent1="accent1" accent2="accent2" accent3="accent3" accent4="accent4" accent5="accent5" accent6="accent6" bg1="lt1" bg2="dk2" tx1="dk1" tx2="lt2" folHlink="folHlink" hlink="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735" r:id="rId22"/>
    <p:sldLayoutId id="2147483736" r:id="rId23"/>
    <p:sldLayoutId id="2147483737" r:id="rId24"/>
    <p:sldLayoutId id="2147483738" r:id="rId25"/>
    <p:sldLayoutId id="2147483739" r:id="rId26"/>
    <p:sldLayoutId id="2147483740" r:id="rId27"/>
    <p:sldLayoutId id="2147483741" r:id="rId28"/>
    <p:sldLayoutId id="2147483742" r:id="rId29"/>
    <p:sldLayoutId id="2147483743" r:id="rId30"/>
    <p:sldLayoutId id="2147483744" r:id="rId31"/>
    <p:sldLayoutId id="2147483745" r:id="rId32"/>
    <p:sldLayoutId id="2147483746" r:id="rId33"/>
    <p:sldLayoutId id="2147483747" r:id="rId34"/>
    <p:sldLayoutId id="2147483748" r:id="rId35"/>
    <p:sldLayoutId id="2147483749" r:id="rId36"/>
    <p:sldLayoutId id="2147483750" r:id="rId37"/>
    <p:sldLayoutId id="2147483751" r:id="rId38"/>
    <p:sldLayoutId id="2147483752" r:id="rId39"/>
    <p:sldLayoutId id="2147483753" r:id="rId40"/>
    <p:sldLayoutId id="2147483754" r:id="rId41"/>
    <p:sldLayoutId id="2147483755" r:id="rId42"/>
    <p:sldLayoutId id="2147483756" r:id="rId43"/>
    <p:sldLayoutId id="2147483757" r:id="rId44"/>
    <p:sldLayoutId id="2147483758" r:id="rId45"/>
    <p:sldLayoutId id="2147483759" r:id="rId46"/>
    <p:sldLayoutId id="2147483760" r:id="rId47"/>
    <p:sldLayoutId id="2147483761" r:id="rId48"/>
    <p:sldLayoutId id="2147483762" r:id="rId49"/>
    <p:sldLayoutId id="2147483763" r:id="rId50"/>
    <p:sldLayoutId id="2147483764" r:id="rId51"/>
    <p:sldLayoutId id="2147483765" r:id="rId52"/>
    <p:sldLayoutId id="2147483766" r:id="rId53"/>
    <p:sldLayoutId id="2147483767" r:id="rId54"/>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0.xml"/><Relationship Id="rId3" Type="http://schemas.openxmlformats.org/officeDocument/2006/relationships/image" Target="../media/image2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11.xml"/><Relationship Id="rId3" Type="http://schemas.openxmlformats.org/officeDocument/2006/relationships/image" Target="../media/image2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14.xml"/><Relationship Id="rId3" Type="http://schemas.openxmlformats.org/officeDocument/2006/relationships/image" Target="../media/image108.png"/><Relationship Id="rId4" Type="http://schemas.openxmlformats.org/officeDocument/2006/relationships/image" Target="../media/image205.png"/><Relationship Id="rId5" Type="http://schemas.openxmlformats.org/officeDocument/2006/relationships/image" Target="../media/image2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17.xml"/><Relationship Id="rId3" Type="http://schemas.openxmlformats.org/officeDocument/2006/relationships/image" Target="../media/image108.png"/><Relationship Id="rId4" Type="http://schemas.openxmlformats.org/officeDocument/2006/relationships/image" Target="../media/image205.png"/><Relationship Id="rId5" Type="http://schemas.openxmlformats.org/officeDocument/2006/relationships/image" Target="../media/image2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224.png"/><Relationship Id="rId4" Type="http://schemas.openxmlformats.org/officeDocument/2006/relationships/image" Target="../media/image216.png"/><Relationship Id="rId5" Type="http://schemas.openxmlformats.org/officeDocument/2006/relationships/image" Target="../media/image2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2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2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2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 Id="rId3" Type="http://schemas.openxmlformats.org/officeDocument/2006/relationships/image" Target="../media/image2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 Id="rId3" Type="http://schemas.openxmlformats.org/officeDocument/2006/relationships/image" Target="../media/image21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2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image" Target="../media/image2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hyperlink" Target="https://developer.mozilla.org/en-US/docs/Web/API/Document_Object_Model" TargetMode="External"/><Relationship Id="rId4" Type="http://schemas.openxmlformats.org/officeDocument/2006/relationships/image" Target="../media/image21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hyperlink" Target="https://coding-boot-camp.github.io/fs-ground-04-web-apis-speedreader-demo/" TargetMode="External"/><Relationship Id="rId4" Type="http://schemas.openxmlformats.org/officeDocument/2006/relationships/image" Target="../media/image2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xml"/><Relationship Id="rId3" Type="http://schemas.openxmlformats.org/officeDocument/2006/relationships/image" Target="../media/image20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xml"/><Relationship Id="rId3" Type="http://schemas.openxmlformats.org/officeDocument/2006/relationships/image" Target="../media/image2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8.xml"/><Relationship Id="rId3" Type="http://schemas.openxmlformats.org/officeDocument/2006/relationships/image" Target="../media/image2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9.xml"/><Relationship Id="rId3" Type="http://schemas.openxmlformats.org/officeDocument/2006/relationships/image" Target="../media/image2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Google Shape;2084;p124"/>
          <p:cNvSpPr txBox="1"/>
          <p:nvPr>
            <p:ph type="title"/>
          </p:nvPr>
        </p:nvSpPr>
        <p:spPr>
          <a:xfrm>
            <a:off x="525600" y="4319775"/>
            <a:ext cx="8344500" cy="319200"/>
          </a:xfrm>
          <a:prstGeom prst="rect">
            <a:avLst/>
          </a:prstGeom>
        </p:spPr>
        <p:txBody>
          <a:bodyPr anchorCtr="0" anchor="ctr" bIns="0" lIns="0" spcFirstLastPara="1" rIns="1188700" wrap="square" tIns="9125">
            <a:noAutofit/>
          </a:bodyPr>
          <a:lstStyle/>
          <a:p>
            <a:pPr indent="0" lvl="0" marL="0" rtl="0" algn="r">
              <a:spcBef>
                <a:spcPts val="0"/>
              </a:spcBef>
              <a:spcAft>
                <a:spcPts val="0"/>
              </a:spcAft>
              <a:buNone/>
            </a:pPr>
            <a:r>
              <a:rPr lang="en"/>
              <a:t>Lesson 2.3</a:t>
            </a:r>
            <a:endParaRPr/>
          </a:p>
        </p:txBody>
      </p:sp>
      <p:sp>
        <p:nvSpPr>
          <p:cNvPr id="2085" name="Google Shape;2085;p124"/>
          <p:cNvSpPr txBox="1"/>
          <p:nvPr>
            <p:ph idx="2" type="title"/>
          </p:nvPr>
        </p:nvSpPr>
        <p:spPr>
          <a:xfrm>
            <a:off x="274350" y="1643000"/>
            <a:ext cx="8595300" cy="1434000"/>
          </a:xfrm>
          <a:prstGeom prst="rect">
            <a:avLst/>
          </a:prstGeom>
        </p:spPr>
        <p:txBody>
          <a:bodyPr anchorCtr="0" anchor="t" bIns="457200" lIns="2880350" spcFirstLastPara="1" rIns="457200" wrap="square" tIns="0">
            <a:noAutofit/>
          </a:bodyPr>
          <a:lstStyle/>
          <a:p>
            <a:pPr indent="0" lvl="0" marL="0" rtl="0" algn="l">
              <a:spcBef>
                <a:spcPts val="0"/>
              </a:spcBef>
              <a:spcAft>
                <a:spcPts val="0"/>
              </a:spcAft>
              <a:buNone/>
            </a:pPr>
            <a:r>
              <a:rPr lang="en">
                <a:solidFill>
                  <a:schemeClr val="dk1"/>
                </a:solidFill>
              </a:rPr>
              <a:t>JavaScript &amp;</a:t>
            </a:r>
            <a:br>
              <a:rPr lang="en">
                <a:solidFill>
                  <a:schemeClr val="dk1"/>
                </a:solidFill>
              </a:rPr>
            </a:br>
            <a:r>
              <a:rPr lang="en"/>
              <a:t>Introduction to the DOM</a:t>
            </a:r>
            <a:endParaRPr/>
          </a:p>
        </p:txBody>
      </p:sp>
      <p:sp>
        <p:nvSpPr>
          <p:cNvPr id="2086" name="Google Shape;2086;p124"/>
          <p:cNvSpPr txBox="1"/>
          <p:nvPr>
            <p:ph idx="3" type="title"/>
          </p:nvPr>
        </p:nvSpPr>
        <p:spPr>
          <a:xfrm>
            <a:off x="525600" y="3447025"/>
            <a:ext cx="8344500" cy="360000"/>
          </a:xfrm>
          <a:prstGeom prst="rect">
            <a:avLst/>
          </a:prstGeom>
        </p:spPr>
        <p:txBody>
          <a:bodyPr anchorCtr="0" anchor="ctr" bIns="0" lIns="3200400" spcFirstLastPara="1" rIns="274300" wrap="square" tIns="91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5" name="Shape 2155"/>
        <p:cNvGrpSpPr/>
        <p:nvPr/>
      </p:nvGrpSpPr>
      <p:grpSpPr>
        <a:xfrm>
          <a:off x="0" y="0"/>
          <a:ext cx="0" cy="0"/>
          <a:chOff x="0" y="0"/>
          <a:chExt cx="0" cy="0"/>
        </a:xfrm>
      </p:grpSpPr>
      <p:sp>
        <p:nvSpPr>
          <p:cNvPr id="2156" name="Google Shape;2156;p13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Objects Visualized</a:t>
            </a:r>
            <a:endParaRPr/>
          </a:p>
        </p:txBody>
      </p:sp>
      <p:sp>
        <p:nvSpPr>
          <p:cNvPr id="2157" name="Google Shape;2157;p13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These are the </a:t>
            </a:r>
            <a:r>
              <a:rPr b="1" lang="en">
                <a:highlight>
                  <a:srgbClr val="FFFF00"/>
                </a:highlight>
              </a:rPr>
              <a:t>values</a:t>
            </a:r>
            <a:r>
              <a:rPr lang="en"/>
              <a:t> of Gandalf’s properties.</a:t>
            </a:r>
            <a:endParaRPr/>
          </a:p>
        </p:txBody>
      </p:sp>
      <p:graphicFrame>
        <p:nvGraphicFramePr>
          <p:cNvPr id="2158" name="Google Shape;2158;p133"/>
          <p:cNvGraphicFramePr/>
          <p:nvPr/>
        </p:nvGraphicFramePr>
        <p:xfrm>
          <a:off x="495300" y="1183050"/>
          <a:ext cx="3000000" cy="3000000"/>
        </p:xfrm>
        <a:graphic>
          <a:graphicData uri="http://schemas.openxmlformats.org/drawingml/2006/table">
            <a:tbl>
              <a:tblPr>
                <a:noFill/>
                <a:tableStyleId>{E69BD518-6261-4B76-ABFE-B12EA57FE86E}</a:tableStyleId>
              </a:tblPr>
              <a:tblGrid>
                <a:gridCol w="2351900"/>
                <a:gridCol w="497550"/>
                <a:gridCol w="497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var gandalf</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59" name="Google Shape;2159;p133"/>
          <p:cNvGraphicFramePr/>
          <p:nvPr/>
        </p:nvGraphicFramePr>
        <p:xfrm>
          <a:off x="4800600" y="1746925"/>
          <a:ext cx="3000000" cy="3000000"/>
        </p:xfrm>
        <a:graphic>
          <a:graphicData uri="http://schemas.openxmlformats.org/drawingml/2006/table">
            <a:tbl>
              <a:tblPr>
                <a:noFill/>
                <a:tableStyleId>{E69BD518-6261-4B76-ABFE-B12EA57FE86E}</a:tableStyleId>
              </a:tblPr>
              <a:tblGrid>
                <a:gridCol w="1809750"/>
                <a:gridCol w="392425"/>
                <a:gridCol w="1352550"/>
                <a:gridCol w="438175"/>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“real name”</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“Gandalf”</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60" name="Google Shape;2160;p133"/>
          <p:cNvGraphicFramePr/>
          <p:nvPr/>
        </p:nvGraphicFramePr>
        <p:xfrm>
          <a:off x="4800600" y="2399363"/>
          <a:ext cx="3000000" cy="3000000"/>
        </p:xfrm>
        <a:graphic>
          <a:graphicData uri="http://schemas.openxmlformats.org/drawingml/2006/table">
            <a:tbl>
              <a:tblPr>
                <a:noFill/>
                <a:tableStyleId>{E69BD518-6261-4B76-ABFE-B12EA57FE86E}</a:tableStyleId>
              </a:tblPr>
              <a:tblGrid>
                <a:gridCol w="1809750"/>
                <a:gridCol w="392425"/>
                <a:gridCol w="1352550"/>
                <a:gridCol w="438175"/>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“age (est)”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11000</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61" name="Google Shape;2161;p133"/>
          <p:cNvGraphicFramePr/>
          <p:nvPr/>
        </p:nvGraphicFramePr>
        <p:xfrm>
          <a:off x="4800600" y="3051813"/>
          <a:ext cx="3000000" cy="3000000"/>
        </p:xfrm>
        <a:graphic>
          <a:graphicData uri="http://schemas.openxmlformats.org/drawingml/2006/table">
            <a:tbl>
              <a:tblPr>
                <a:noFill/>
                <a:tableStyleId>{E69BD518-6261-4B76-ABFE-B12EA57FE86E}</a:tableStyleId>
              </a:tblPr>
              <a:tblGrid>
                <a:gridCol w="1809750"/>
                <a:gridCol w="392425"/>
                <a:gridCol w="1352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“race”</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“Maia”</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graphicFrame>
        <p:nvGraphicFramePr>
          <p:cNvPr id="2162" name="Google Shape;2162;p133"/>
          <p:cNvGraphicFramePr/>
          <p:nvPr/>
        </p:nvGraphicFramePr>
        <p:xfrm>
          <a:off x="4323225" y="3658013"/>
          <a:ext cx="3000000" cy="3000000"/>
        </p:xfrm>
        <a:graphic>
          <a:graphicData uri="http://schemas.openxmlformats.org/drawingml/2006/table">
            <a:tbl>
              <a:tblPr>
                <a:noFill/>
                <a:tableStyleId>{E69BD518-6261-4B76-ABFE-B12EA57FE86E}</a:tableStyleId>
              </a:tblPr>
              <a:tblGrid>
                <a:gridCol w="497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163" name="Google Shape;2163;p133"/>
          <p:cNvPicPr preferRelativeResize="0"/>
          <p:nvPr/>
        </p:nvPicPr>
        <p:blipFill>
          <a:blip r:embed="rId3">
            <a:alphaModFix/>
          </a:blip>
          <a:stretch>
            <a:fillRect/>
          </a:stretch>
        </p:blipFill>
        <p:spPr>
          <a:xfrm>
            <a:off x="441025" y="1794525"/>
            <a:ext cx="2903731" cy="2969725"/>
          </a:xfrm>
          <a:prstGeom prst="rect">
            <a:avLst/>
          </a:prstGeom>
          <a:noFill/>
          <a:ln>
            <a:noFill/>
          </a:ln>
        </p:spPr>
      </p:pic>
      <p:sp>
        <p:nvSpPr>
          <p:cNvPr id="2164" name="Google Shape;2164;p133"/>
          <p:cNvSpPr/>
          <p:nvPr/>
        </p:nvSpPr>
        <p:spPr>
          <a:xfrm>
            <a:off x="5228600" y="813975"/>
            <a:ext cx="2486700" cy="2268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3"/>
          <p:cNvSpPr/>
          <p:nvPr/>
        </p:nvSpPr>
        <p:spPr>
          <a:xfrm rot="5400000">
            <a:off x="7246975" y="1132075"/>
            <a:ext cx="867900" cy="2268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9" name="Shape 2169"/>
        <p:cNvGrpSpPr/>
        <p:nvPr/>
      </p:nvGrpSpPr>
      <p:grpSpPr>
        <a:xfrm>
          <a:off x="0" y="0"/>
          <a:ext cx="0" cy="0"/>
          <a:chOff x="0" y="0"/>
          <a:chExt cx="0" cy="0"/>
        </a:xfrm>
      </p:grpSpPr>
      <p:sp>
        <p:nvSpPr>
          <p:cNvPr id="2170" name="Google Shape;2170;p13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Objects Visualized</a:t>
            </a:r>
            <a:endParaRPr/>
          </a:p>
        </p:txBody>
      </p:sp>
      <p:sp>
        <p:nvSpPr>
          <p:cNvPr id="2171" name="Google Shape;2171;p134"/>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Thus: </a:t>
            </a:r>
            <a:r>
              <a:rPr lang="en">
                <a:highlight>
                  <a:srgbClr val="FFFF00"/>
                </a:highlight>
                <a:latin typeface="Inconsolata"/>
                <a:ea typeface="Inconsolata"/>
                <a:cs typeface="Inconsolata"/>
                <a:sym typeface="Inconsolata"/>
              </a:rPr>
              <a:t>gandalf[“race”] =  “Maia</a:t>
            </a:r>
            <a:endParaRPr>
              <a:highlight>
                <a:srgbClr val="FFFF00"/>
              </a:highlight>
              <a:latin typeface="Inconsolata"/>
              <a:ea typeface="Inconsolata"/>
              <a:cs typeface="Inconsolata"/>
              <a:sym typeface="Inconsolata"/>
            </a:endParaRPr>
          </a:p>
        </p:txBody>
      </p:sp>
      <p:graphicFrame>
        <p:nvGraphicFramePr>
          <p:cNvPr id="2172" name="Google Shape;2172;p134"/>
          <p:cNvGraphicFramePr/>
          <p:nvPr/>
        </p:nvGraphicFramePr>
        <p:xfrm>
          <a:off x="495300" y="1188113"/>
          <a:ext cx="3000000" cy="3000000"/>
        </p:xfrm>
        <a:graphic>
          <a:graphicData uri="http://schemas.openxmlformats.org/drawingml/2006/table">
            <a:tbl>
              <a:tblPr>
                <a:noFill/>
                <a:tableStyleId>{E69BD518-6261-4B76-ABFE-B12EA57FE86E}</a:tableStyleId>
              </a:tblPr>
              <a:tblGrid>
                <a:gridCol w="2351900"/>
                <a:gridCol w="497550"/>
                <a:gridCol w="497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var gandalf</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73" name="Google Shape;2173;p134"/>
          <p:cNvGraphicFramePr/>
          <p:nvPr/>
        </p:nvGraphicFramePr>
        <p:xfrm>
          <a:off x="4800600" y="1746925"/>
          <a:ext cx="3000000" cy="3000000"/>
        </p:xfrm>
        <a:graphic>
          <a:graphicData uri="http://schemas.openxmlformats.org/drawingml/2006/table">
            <a:tbl>
              <a:tblPr>
                <a:noFill/>
                <a:tableStyleId>{E69BD518-6261-4B76-ABFE-B12EA57FE86E}</a:tableStyleId>
              </a:tblPr>
              <a:tblGrid>
                <a:gridCol w="1809750"/>
                <a:gridCol w="392425"/>
                <a:gridCol w="1352550"/>
                <a:gridCol w="438175"/>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“real name”</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“Gandalf”</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74" name="Google Shape;2174;p134"/>
          <p:cNvGraphicFramePr/>
          <p:nvPr/>
        </p:nvGraphicFramePr>
        <p:xfrm>
          <a:off x="4800600" y="2399363"/>
          <a:ext cx="3000000" cy="3000000"/>
        </p:xfrm>
        <a:graphic>
          <a:graphicData uri="http://schemas.openxmlformats.org/drawingml/2006/table">
            <a:tbl>
              <a:tblPr>
                <a:noFill/>
                <a:tableStyleId>{E69BD518-6261-4B76-ABFE-B12EA57FE86E}</a:tableStyleId>
              </a:tblPr>
              <a:tblGrid>
                <a:gridCol w="1809750"/>
                <a:gridCol w="392425"/>
                <a:gridCol w="1352550"/>
                <a:gridCol w="438175"/>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“age (est)”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11000</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75" name="Google Shape;2175;p134"/>
          <p:cNvGraphicFramePr/>
          <p:nvPr/>
        </p:nvGraphicFramePr>
        <p:xfrm>
          <a:off x="4800600" y="3051813"/>
          <a:ext cx="3000000" cy="3000000"/>
        </p:xfrm>
        <a:graphic>
          <a:graphicData uri="http://schemas.openxmlformats.org/drawingml/2006/table">
            <a:tbl>
              <a:tblPr>
                <a:noFill/>
                <a:tableStyleId>{E69BD518-6261-4B76-ABFE-B12EA57FE86E}</a:tableStyleId>
              </a:tblPr>
              <a:tblGrid>
                <a:gridCol w="1809750"/>
                <a:gridCol w="392425"/>
                <a:gridCol w="1352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“race”</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“Maia”</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r>
            </a:tbl>
          </a:graphicData>
        </a:graphic>
      </p:graphicFrame>
      <p:graphicFrame>
        <p:nvGraphicFramePr>
          <p:cNvPr id="2176" name="Google Shape;2176;p134"/>
          <p:cNvGraphicFramePr/>
          <p:nvPr/>
        </p:nvGraphicFramePr>
        <p:xfrm>
          <a:off x="4323225" y="3658013"/>
          <a:ext cx="3000000" cy="3000000"/>
        </p:xfrm>
        <a:graphic>
          <a:graphicData uri="http://schemas.openxmlformats.org/drawingml/2006/table">
            <a:tbl>
              <a:tblPr>
                <a:noFill/>
                <a:tableStyleId>{E69BD518-6261-4B76-ABFE-B12EA57FE86E}</a:tableStyleId>
              </a:tblPr>
              <a:tblGrid>
                <a:gridCol w="497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177" name="Google Shape;2177;p134"/>
          <p:cNvPicPr preferRelativeResize="0"/>
          <p:nvPr/>
        </p:nvPicPr>
        <p:blipFill>
          <a:blip r:embed="rId3">
            <a:alphaModFix/>
          </a:blip>
          <a:stretch>
            <a:fillRect/>
          </a:stretch>
        </p:blipFill>
        <p:spPr>
          <a:xfrm>
            <a:off x="441025" y="1794525"/>
            <a:ext cx="2903731" cy="2969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2" name="Shape 2182"/>
        <p:cNvGrpSpPr/>
        <p:nvPr/>
      </p:nvGrpSpPr>
      <p:grpSpPr>
        <a:xfrm>
          <a:off x="0" y="0"/>
          <a:ext cx="0" cy="0"/>
          <a:chOff x="0" y="0"/>
          <a:chExt cx="0" cy="0"/>
        </a:xfrm>
      </p:grpSpPr>
      <p:sp>
        <p:nvSpPr>
          <p:cNvPr id="2183" name="Google Shape;2183;p135"/>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Gandalf: The Grey Objects (Repeat)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7" name="Shape 2187"/>
        <p:cNvGrpSpPr/>
        <p:nvPr/>
      </p:nvGrpSpPr>
      <p:grpSpPr>
        <a:xfrm>
          <a:off x="0" y="0"/>
          <a:ext cx="0" cy="0"/>
          <a:chOff x="0" y="0"/>
          <a:chExt cx="0" cy="0"/>
        </a:xfrm>
      </p:grpSpPr>
      <p:sp>
        <p:nvSpPr>
          <p:cNvPr id="2188" name="Google Shape;2188;p136"/>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
        <p:nvSpPr>
          <p:cNvPr id="2189" name="Google Shape;2189;p136"/>
          <p:cNvSpPr txBox="1"/>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rgbClr val="000000"/>
                </a:solidFill>
                <a:latin typeface="Roboto"/>
                <a:ea typeface="Roboto"/>
                <a:cs typeface="Roboto"/>
                <a:sym typeface="Roboto"/>
              </a:rPr>
              <a:t>Group Activity </a:t>
            </a:r>
            <a:r>
              <a:rPr lang="en" sz="3000">
                <a:solidFill>
                  <a:srgbClr val="000000"/>
                </a:solidFill>
                <a:latin typeface="Roboto Light"/>
                <a:ea typeface="Roboto Light"/>
                <a:cs typeface="Roboto Light"/>
                <a:sym typeface="Roboto Light"/>
              </a:rPr>
              <a:t>(2 people)</a:t>
            </a:r>
            <a:r>
              <a:rPr b="1" lang="en" sz="3000">
                <a:solidFill>
                  <a:srgbClr val="000000"/>
                </a:solidFill>
                <a:latin typeface="Roboto"/>
                <a:ea typeface="Roboto"/>
                <a:cs typeface="Roboto"/>
                <a:sym typeface="Roboto"/>
              </a:rPr>
              <a:t>:</a:t>
            </a:r>
            <a:r>
              <a:rPr lang="en" sz="3000">
                <a:solidFill>
                  <a:srgbClr val="000000"/>
                </a:solidFill>
                <a:latin typeface="Roboto Light"/>
                <a:ea typeface="Roboto Light"/>
                <a:cs typeface="Roboto Light"/>
                <a:sym typeface="Roboto Light"/>
              </a:rPr>
              <a:t> </a:t>
            </a:r>
            <a:br>
              <a:rPr lang="en" sz="3000">
                <a:solidFill>
                  <a:srgbClr val="000000"/>
                </a:solidFill>
                <a:latin typeface="Roboto Light"/>
                <a:ea typeface="Roboto Light"/>
                <a:cs typeface="Roboto Light"/>
                <a:sym typeface="Roboto Light"/>
              </a:rPr>
            </a:br>
            <a:r>
              <a:rPr lang="en" sz="3000">
                <a:latin typeface="Roboto Light"/>
                <a:ea typeface="Roboto Light"/>
                <a:cs typeface="Roboto Light"/>
                <a:sym typeface="Roboto Light"/>
              </a:rPr>
              <a:t>Basic Objects </a:t>
            </a:r>
            <a:endParaRPr sz="3000">
              <a:solidFill>
                <a:srgbClr val="000000"/>
              </a:solidFill>
              <a:latin typeface="Roboto Light"/>
              <a:ea typeface="Roboto Light"/>
              <a:cs typeface="Roboto Light"/>
              <a:sym typeface="Roboto Light"/>
            </a:endParaRPr>
          </a:p>
          <a:p>
            <a:pPr indent="0" lvl="0" marL="0" rtl="0" algn="l">
              <a:spcBef>
                <a:spcPts val="0"/>
              </a:spcBef>
              <a:spcAft>
                <a:spcPts val="0"/>
              </a:spcAft>
              <a:buNone/>
            </a:pPr>
            <a:r>
              <a:t/>
            </a:r>
            <a:endParaRPr sz="2400">
              <a:solidFill>
                <a:srgbClr val="000000"/>
              </a:solidFill>
              <a:latin typeface="Roboto"/>
              <a:ea typeface="Roboto"/>
              <a:cs typeface="Roboto"/>
              <a:sym typeface="Roboto"/>
            </a:endParaRPr>
          </a:p>
          <a:p>
            <a:pPr indent="0" lvl="0" marL="0" rtl="0" algn="l">
              <a:spcBef>
                <a:spcPts val="0"/>
              </a:spcBef>
              <a:spcAft>
                <a:spcPts val="0"/>
              </a:spcAft>
              <a:buNone/>
            </a:pPr>
            <a:r>
              <a:t/>
            </a:r>
            <a:endParaRPr sz="24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4" name="Shape 2194"/>
        <p:cNvGrpSpPr/>
        <p:nvPr/>
      </p:nvGrpSpPr>
      <p:grpSpPr>
        <a:xfrm>
          <a:off x="0" y="0"/>
          <a:ext cx="0" cy="0"/>
          <a:chOff x="0" y="0"/>
          <a:chExt cx="0" cy="0"/>
        </a:xfrm>
      </p:grpSpPr>
      <p:sp>
        <p:nvSpPr>
          <p:cNvPr id="2195" name="Google Shape;2195;p13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Group Activity: </a:t>
            </a:r>
            <a:r>
              <a:rPr lang="en">
                <a:latin typeface="Roboto Light"/>
                <a:ea typeface="Roboto Light"/>
                <a:cs typeface="Roboto Light"/>
                <a:sym typeface="Roboto Light"/>
              </a:rPr>
              <a:t>Basic Objects</a:t>
            </a:r>
            <a:endParaRPr>
              <a:latin typeface="Roboto Light"/>
              <a:ea typeface="Roboto Light"/>
              <a:cs typeface="Roboto Light"/>
              <a:sym typeface="Roboto Light"/>
            </a:endParaRPr>
          </a:p>
        </p:txBody>
      </p:sp>
      <p:sp>
        <p:nvSpPr>
          <p:cNvPr id="2196" name="Google Shape;2196;p137"/>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t>Suggested Time: 10 minutes</a:t>
            </a:r>
            <a:endParaRPr/>
          </a:p>
        </p:txBody>
      </p:sp>
      <p:sp>
        <p:nvSpPr>
          <p:cNvPr id="2197" name="Google Shape;2197;p137"/>
          <p:cNvSpPr/>
          <p:nvPr/>
        </p:nvSpPr>
        <p:spPr>
          <a:xfrm>
            <a:off x="1352550" y="997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7"/>
          <p:cNvSpPr txBox="1"/>
          <p:nvPr>
            <p:ph idx="1" type="subTitle"/>
          </p:nvPr>
        </p:nvSpPr>
        <p:spPr>
          <a:xfrm>
            <a:off x="12225" y="1017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With a partner, spend the next few moments studying the code just slacked to you. </a:t>
            </a:r>
            <a:endParaRPr>
              <a:latin typeface="Roboto"/>
              <a:ea typeface="Roboto"/>
              <a:cs typeface="Roboto"/>
              <a:sym typeface="Roboto"/>
            </a:endParaRPr>
          </a:p>
        </p:txBody>
      </p:sp>
      <p:sp>
        <p:nvSpPr>
          <p:cNvPr id="2199" name="Google Shape;2199;p137"/>
          <p:cNvSpPr/>
          <p:nvPr/>
        </p:nvSpPr>
        <p:spPr>
          <a:xfrm>
            <a:off x="1352550" y="1850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7"/>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7"/>
          <p:cNvSpPr txBox="1"/>
          <p:nvPr>
            <p:ph idx="2" type="subTitle"/>
          </p:nvPr>
        </p:nvSpPr>
        <p:spPr>
          <a:xfrm>
            <a:off x="-12225" y="18525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a:latin typeface="Roboto"/>
                <a:ea typeface="Roboto"/>
                <a:cs typeface="Roboto"/>
                <a:sym typeface="Roboto"/>
              </a:rPr>
              <a:t>Then, write code below each comment to log the relevant information about the provided </a:t>
            </a:r>
            <a:r>
              <a:rPr lang="en">
                <a:solidFill>
                  <a:srgbClr val="FFFFFF"/>
                </a:solidFill>
                <a:highlight>
                  <a:srgbClr val="000000"/>
                </a:highlight>
                <a:latin typeface="Inconsolata"/>
                <a:ea typeface="Inconsolata"/>
                <a:cs typeface="Inconsolata"/>
                <a:sym typeface="Inconsolata"/>
              </a:rPr>
              <a:t>car</a:t>
            </a:r>
            <a:r>
              <a:rPr lang="en">
                <a:latin typeface="Roboto"/>
                <a:ea typeface="Roboto"/>
                <a:cs typeface="Roboto"/>
                <a:sym typeface="Roboto"/>
              </a:rPr>
              <a:t> object.</a:t>
            </a:r>
            <a:endParaRPr>
              <a:latin typeface="Roboto"/>
              <a:ea typeface="Roboto"/>
              <a:cs typeface="Roboto"/>
              <a:sym typeface="Roboto"/>
            </a:endParaRPr>
          </a:p>
        </p:txBody>
      </p:sp>
      <p:sp>
        <p:nvSpPr>
          <p:cNvPr id="2202" name="Google Shape;2202;p137"/>
          <p:cNvSpPr txBox="1"/>
          <p:nvPr>
            <p:ph idx="3" type="subTitle"/>
          </p:nvPr>
        </p:nvSpPr>
        <p:spPr>
          <a:xfrm>
            <a:off x="0" y="26952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b="1" lang="en">
                <a:latin typeface="Roboto"/>
                <a:ea typeface="Roboto"/>
                <a:cs typeface="Roboto"/>
                <a:sym typeface="Roboto"/>
              </a:rPr>
              <a:t>Bonus: </a:t>
            </a:r>
            <a:r>
              <a:rPr lang="en">
                <a:latin typeface="Roboto"/>
                <a:ea typeface="Roboto"/>
                <a:cs typeface="Roboto"/>
                <a:sym typeface="Roboto"/>
              </a:rPr>
              <a:t>If you finish early, create a brand new object of your own. Slack out a snippet of the code to the class when you are done. Be Creative!</a:t>
            </a:r>
            <a:endParaRPr>
              <a:latin typeface="Roboto"/>
              <a:ea typeface="Roboto"/>
              <a:cs typeface="Roboto"/>
              <a:sym typeface="Roboto"/>
            </a:endParaRPr>
          </a:p>
        </p:txBody>
      </p:sp>
      <p:pic>
        <p:nvPicPr>
          <p:cNvPr id="2203" name="Google Shape;2203;p137"/>
          <p:cNvPicPr preferRelativeResize="0"/>
          <p:nvPr/>
        </p:nvPicPr>
        <p:blipFill rotWithShape="1">
          <a:blip r:embed="rId3">
            <a:alphaModFix/>
          </a:blip>
          <a:srcRect b="1830" l="0" r="0" t="1830"/>
          <a:stretch/>
        </p:blipFill>
        <p:spPr>
          <a:xfrm>
            <a:off x="429768" y="1021811"/>
            <a:ext cx="785567" cy="606900"/>
          </a:xfrm>
          <a:prstGeom prst="rect">
            <a:avLst/>
          </a:prstGeom>
          <a:noFill/>
          <a:ln>
            <a:noFill/>
          </a:ln>
        </p:spPr>
      </p:pic>
      <p:pic>
        <p:nvPicPr>
          <p:cNvPr id="2204" name="Google Shape;2204;p137"/>
          <p:cNvPicPr preferRelativeResize="0"/>
          <p:nvPr/>
        </p:nvPicPr>
        <p:blipFill rotWithShape="1">
          <a:blip r:embed="rId4">
            <a:alphaModFix/>
          </a:blip>
          <a:srcRect b="1830" l="0" r="0" t="1830"/>
          <a:stretch/>
        </p:blipFill>
        <p:spPr>
          <a:xfrm>
            <a:off x="429768" y="1846098"/>
            <a:ext cx="785567" cy="606900"/>
          </a:xfrm>
          <a:prstGeom prst="rect">
            <a:avLst/>
          </a:prstGeom>
          <a:noFill/>
          <a:ln>
            <a:noFill/>
          </a:ln>
        </p:spPr>
      </p:pic>
      <p:pic>
        <p:nvPicPr>
          <p:cNvPr id="2205" name="Google Shape;2205;p137"/>
          <p:cNvPicPr preferRelativeResize="0"/>
          <p:nvPr/>
        </p:nvPicPr>
        <p:blipFill rotWithShape="1">
          <a:blip r:embed="rId5">
            <a:alphaModFix/>
          </a:blip>
          <a:srcRect b="238" l="0" r="0" t="228"/>
          <a:stretch/>
        </p:blipFill>
        <p:spPr>
          <a:xfrm>
            <a:off x="429768" y="2701260"/>
            <a:ext cx="785566" cy="606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0" name="Shape 2210"/>
        <p:cNvGrpSpPr/>
        <p:nvPr/>
      </p:nvGrpSpPr>
      <p:grpSpPr>
        <a:xfrm>
          <a:off x="0" y="0"/>
          <a:ext cx="0" cy="0"/>
          <a:chOff x="0" y="0"/>
          <a:chExt cx="0" cy="0"/>
        </a:xfrm>
      </p:grpSpPr>
      <p:sp>
        <p:nvSpPr>
          <p:cNvPr id="2211" name="Google Shape;2211;p138"/>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Run That Car!</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5" name="Shape 2215"/>
        <p:cNvGrpSpPr/>
        <p:nvPr/>
      </p:nvGrpSpPr>
      <p:grpSpPr>
        <a:xfrm>
          <a:off x="0" y="0"/>
          <a:ext cx="0" cy="0"/>
          <a:chOff x="0" y="0"/>
          <a:chExt cx="0" cy="0"/>
        </a:xfrm>
      </p:grpSpPr>
      <p:sp>
        <p:nvSpPr>
          <p:cNvPr id="2216" name="Google Shape;2216;p139"/>
          <p:cNvSpPr txBox="1"/>
          <p:nvPr>
            <p:ph idx="2"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15 minutes</a:t>
            </a:r>
            <a:endParaRPr/>
          </a:p>
        </p:txBody>
      </p:sp>
      <p:sp>
        <p:nvSpPr>
          <p:cNvPr id="2217" name="Google Shape;2217;p139"/>
          <p:cNvSpPr txBox="1"/>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p>
            <a:pPr indent="0" lvl="0" marL="0" rtl="0" algn="l">
              <a:spcBef>
                <a:spcPts val="0"/>
              </a:spcBef>
              <a:spcAft>
                <a:spcPts val="0"/>
              </a:spcAft>
              <a:buNone/>
            </a:pPr>
            <a:r>
              <a:rPr b="1" lang="en" sz="3000">
                <a:solidFill>
                  <a:schemeClr val="dk1"/>
                </a:solidFill>
                <a:latin typeface="Roboto"/>
                <a:ea typeface="Roboto"/>
                <a:cs typeface="Roboto"/>
                <a:sym typeface="Roboto"/>
              </a:rPr>
              <a:t>Challenge:</a:t>
            </a:r>
            <a:r>
              <a:rPr lang="en" sz="3000">
                <a:solidFill>
                  <a:schemeClr val="dk1"/>
                </a:solidFill>
                <a:latin typeface="Roboto Light"/>
                <a:ea typeface="Roboto Light"/>
                <a:cs typeface="Roboto Light"/>
                <a:sym typeface="Roboto Light"/>
              </a:rPr>
              <a:t> Run That Car! </a:t>
            </a:r>
            <a:endParaRPr b="1" sz="30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1" name="Shape 2221"/>
        <p:cNvGrpSpPr/>
        <p:nvPr/>
      </p:nvGrpSpPr>
      <p:grpSpPr>
        <a:xfrm>
          <a:off x="0" y="0"/>
          <a:ext cx="0" cy="0"/>
          <a:chOff x="0" y="0"/>
          <a:chExt cx="0" cy="0"/>
        </a:xfrm>
      </p:grpSpPr>
      <p:sp>
        <p:nvSpPr>
          <p:cNvPr id="2222" name="Google Shape;2222;p140"/>
          <p:cNvSpPr txBox="1"/>
          <p:nvPr>
            <p:ph idx="2"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Challenge: </a:t>
            </a:r>
            <a:r>
              <a:rPr lang="en">
                <a:solidFill>
                  <a:schemeClr val="dk1"/>
                </a:solidFill>
                <a:latin typeface="Roboto Light"/>
                <a:ea typeface="Roboto Light"/>
                <a:cs typeface="Roboto Light"/>
                <a:sym typeface="Roboto Light"/>
              </a:rPr>
              <a:t>Run That Car!</a:t>
            </a:r>
            <a:endParaRPr>
              <a:solidFill>
                <a:schemeClr val="dk1"/>
              </a:solidFill>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223" name="Google Shape;2223;p140"/>
          <p:cNvSpPr txBox="1"/>
          <p:nvPr>
            <p:ph idx="3"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the code from the previous activity as a starting point, create a complete application such that:</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2224" name="Google Shape;2224;p140"/>
          <p:cNvSpPr txBox="1"/>
          <p:nvPr>
            <p:ph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rPr lang="en">
                <a:solidFill>
                  <a:schemeClr val="dk1"/>
                </a:solidFill>
              </a:rPr>
              <a:t>Suggested Time: 15 minutes</a:t>
            </a:r>
            <a:endParaRPr>
              <a:solidFill>
                <a:schemeClr val="dk1"/>
              </a:solidFill>
            </a:endParaRPr>
          </a:p>
          <a:p>
            <a:pPr indent="0" lvl="0" marL="0" rtl="0" algn="r">
              <a:spcBef>
                <a:spcPts val="0"/>
              </a:spcBef>
              <a:spcAft>
                <a:spcPts val="0"/>
              </a:spcAft>
              <a:buNone/>
            </a:pPr>
            <a:r>
              <a:t/>
            </a:r>
            <a:endParaRPr/>
          </a:p>
        </p:txBody>
      </p:sp>
      <p:sp>
        <p:nvSpPr>
          <p:cNvPr id="2225" name="Google Shape;2225;p14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40"/>
          <p:cNvSpPr txBox="1"/>
          <p:nvPr>
            <p:ph idx="1"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Users can enter keyboard input (letters).</a:t>
            </a:r>
            <a:endParaRPr sz="1200">
              <a:latin typeface="Roboto"/>
              <a:ea typeface="Roboto"/>
              <a:cs typeface="Roboto"/>
              <a:sym typeface="Roboto"/>
            </a:endParaRPr>
          </a:p>
        </p:txBody>
      </p:sp>
      <p:sp>
        <p:nvSpPr>
          <p:cNvPr id="2227" name="Google Shape;2227;p140"/>
          <p:cNvSpPr/>
          <p:nvPr/>
        </p:nvSpPr>
        <p:spPr>
          <a:xfrm>
            <a:off x="1352550" y="20787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40"/>
          <p:cNvSpPr/>
          <p:nvPr/>
        </p:nvSpPr>
        <p:spPr>
          <a:xfrm>
            <a:off x="1352550" y="27690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40"/>
          <p:cNvSpPr txBox="1"/>
          <p:nvPr>
            <p:ph idx="2" type="subTitle"/>
          </p:nvPr>
        </p:nvSpPr>
        <p:spPr>
          <a:xfrm>
            <a:off x="-12225" y="208115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Each of the car's methods are assigned to a key.</a:t>
            </a:r>
            <a:endParaRPr sz="1200">
              <a:latin typeface="Roboto"/>
              <a:ea typeface="Roboto"/>
              <a:cs typeface="Roboto"/>
              <a:sym typeface="Roboto"/>
            </a:endParaRPr>
          </a:p>
        </p:txBody>
      </p:sp>
      <p:sp>
        <p:nvSpPr>
          <p:cNvPr id="2230" name="Google Shape;2230;p140"/>
          <p:cNvSpPr txBox="1"/>
          <p:nvPr>
            <p:ph idx="3" type="subTitle"/>
          </p:nvPr>
        </p:nvSpPr>
        <p:spPr>
          <a:xfrm>
            <a:off x="0" y="2771475"/>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When the user presses a key, it calls the appropriate function.</a:t>
            </a:r>
            <a:endParaRPr b="1" sz="1200">
              <a:latin typeface="Roboto"/>
              <a:ea typeface="Roboto"/>
              <a:cs typeface="Roboto"/>
              <a:sym typeface="Roboto"/>
            </a:endParaRPr>
          </a:p>
        </p:txBody>
      </p:sp>
      <p:pic>
        <p:nvPicPr>
          <p:cNvPr id="2231" name="Google Shape;2231;p140"/>
          <p:cNvPicPr preferRelativeResize="0"/>
          <p:nvPr/>
        </p:nvPicPr>
        <p:blipFill rotWithShape="1">
          <a:blip r:embed="rId3">
            <a:alphaModFix/>
          </a:blip>
          <a:srcRect b="1830" l="0" r="0" t="1830"/>
          <a:stretch/>
        </p:blipFill>
        <p:spPr>
          <a:xfrm>
            <a:off x="429768" y="1402811"/>
            <a:ext cx="785567" cy="606900"/>
          </a:xfrm>
          <a:prstGeom prst="rect">
            <a:avLst/>
          </a:prstGeom>
          <a:noFill/>
          <a:ln>
            <a:noFill/>
          </a:ln>
        </p:spPr>
      </p:pic>
      <p:pic>
        <p:nvPicPr>
          <p:cNvPr id="2232" name="Google Shape;2232;p140"/>
          <p:cNvPicPr preferRelativeResize="0"/>
          <p:nvPr/>
        </p:nvPicPr>
        <p:blipFill rotWithShape="1">
          <a:blip r:embed="rId4">
            <a:alphaModFix/>
          </a:blip>
          <a:srcRect b="1830" l="0" r="0" t="1830"/>
          <a:stretch/>
        </p:blipFill>
        <p:spPr>
          <a:xfrm>
            <a:off x="429768" y="2074698"/>
            <a:ext cx="785567" cy="606900"/>
          </a:xfrm>
          <a:prstGeom prst="rect">
            <a:avLst/>
          </a:prstGeom>
          <a:noFill/>
          <a:ln>
            <a:noFill/>
          </a:ln>
        </p:spPr>
      </p:pic>
      <p:pic>
        <p:nvPicPr>
          <p:cNvPr id="2233" name="Google Shape;2233;p140"/>
          <p:cNvPicPr preferRelativeResize="0"/>
          <p:nvPr/>
        </p:nvPicPr>
        <p:blipFill rotWithShape="1">
          <a:blip r:embed="rId5">
            <a:alphaModFix/>
          </a:blip>
          <a:srcRect b="238" l="0" r="0" t="228"/>
          <a:stretch/>
        </p:blipFill>
        <p:spPr>
          <a:xfrm>
            <a:off x="429768" y="2777460"/>
            <a:ext cx="785566" cy="606900"/>
          </a:xfrm>
          <a:prstGeom prst="rect">
            <a:avLst/>
          </a:prstGeom>
          <a:noFill/>
          <a:ln>
            <a:noFill/>
          </a:ln>
        </p:spPr>
      </p:pic>
      <p:sp>
        <p:nvSpPr>
          <p:cNvPr id="2234" name="Google Shape;2234;p140"/>
          <p:cNvSpPr/>
          <p:nvPr/>
        </p:nvSpPr>
        <p:spPr>
          <a:xfrm>
            <a:off x="1340325" y="34503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40"/>
          <p:cNvSpPr txBox="1"/>
          <p:nvPr>
            <p:ph idx="4" type="subTitle"/>
          </p:nvPr>
        </p:nvSpPr>
        <p:spPr>
          <a:xfrm>
            <a:off x="-12225" y="3452800"/>
            <a:ext cx="9168600" cy="606900"/>
          </a:xfrm>
          <a:prstGeom prst="rect">
            <a:avLst/>
          </a:prstGeom>
          <a:noFill/>
          <a:ln>
            <a:noFill/>
          </a:ln>
        </p:spPr>
        <p:txBody>
          <a:bodyPr anchorCtr="0" anchor="ctr" bIns="0" lIns="1554475" spcFirstLastPara="1" rIns="457200" wrap="square" tIns="0">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These letters also trigger a global function called </a:t>
            </a:r>
            <a:r>
              <a:rPr lang="en" sz="1200">
                <a:solidFill>
                  <a:schemeClr val="lt1"/>
                </a:solidFill>
                <a:highlight>
                  <a:schemeClr val="dk1"/>
                </a:highlight>
                <a:latin typeface="Inconsolata"/>
                <a:ea typeface="Inconsolata"/>
                <a:cs typeface="Inconsolata"/>
                <a:sym typeface="Inconsolata"/>
              </a:rPr>
              <a:t>rewriteStats()</a:t>
            </a:r>
            <a:r>
              <a:rPr lang="en" sz="1200">
                <a:solidFill>
                  <a:schemeClr val="dk1"/>
                </a:solidFill>
                <a:latin typeface="Roboto"/>
                <a:ea typeface="Roboto"/>
                <a:cs typeface="Roboto"/>
                <a:sym typeface="Roboto"/>
              </a:rPr>
              <a:t> that logs the car's make, model, color, mileage, and </a:t>
            </a:r>
            <a:r>
              <a:rPr lang="en" sz="1200">
                <a:solidFill>
                  <a:schemeClr val="lt1"/>
                </a:solidFill>
                <a:highlight>
                  <a:schemeClr val="dk1"/>
                </a:highlight>
                <a:latin typeface="Inconsolata"/>
                <a:ea typeface="Inconsolata"/>
                <a:cs typeface="Inconsolata"/>
                <a:sym typeface="Inconsolata"/>
              </a:rPr>
              <a:t>isWorking</a:t>
            </a:r>
            <a:r>
              <a:rPr lang="en" sz="1200">
                <a:solidFill>
                  <a:schemeClr val="dk1"/>
                </a:solidFill>
                <a:latin typeface="Roboto"/>
                <a:ea typeface="Roboto"/>
                <a:cs typeface="Roboto"/>
                <a:sym typeface="Roboto"/>
              </a:rPr>
              <a:t> status to the console.</a:t>
            </a:r>
            <a:endParaRPr sz="1200">
              <a:latin typeface="Roboto"/>
              <a:ea typeface="Roboto"/>
              <a:cs typeface="Roboto"/>
              <a:sym typeface="Roboto"/>
            </a:endParaRPr>
          </a:p>
        </p:txBody>
      </p:sp>
      <p:pic>
        <p:nvPicPr>
          <p:cNvPr id="2236" name="Google Shape;2236;p140"/>
          <p:cNvPicPr preferRelativeResize="0"/>
          <p:nvPr/>
        </p:nvPicPr>
        <p:blipFill rotWithShape="1">
          <a:blip r:embed="rId5">
            <a:alphaModFix/>
          </a:blip>
          <a:srcRect b="238" l="0" r="0" t="228"/>
          <a:stretch/>
        </p:blipFill>
        <p:spPr>
          <a:xfrm>
            <a:off x="417543" y="3458786"/>
            <a:ext cx="785566" cy="60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0" name="Shape 2240"/>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4" name="Shape 2244"/>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125"/>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JavaScript Objects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8" name="Shape 2248"/>
        <p:cNvGrpSpPr/>
        <p:nvPr/>
      </p:nvGrpSpPr>
      <p:grpSpPr>
        <a:xfrm>
          <a:off x="0" y="0"/>
          <a:ext cx="0" cy="0"/>
          <a:chOff x="0" y="0"/>
          <a:chExt cx="0" cy="0"/>
        </a:xfrm>
      </p:grpSpPr>
      <p:sp>
        <p:nvSpPr>
          <p:cNvPr id="2249" name="Google Shape;2249;p143"/>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Arial"/>
                <a:ea typeface="Arial"/>
                <a:cs typeface="Arial"/>
                <a:sym typeface="Arial"/>
              </a:rPr>
              <a:t>Introduction to the DOM</a:t>
            </a:r>
            <a:r>
              <a:rPr lang="en">
                <a:solidFill>
                  <a:srgbClr val="FFFFFF"/>
                </a:solidFill>
                <a:latin typeface="Arial"/>
                <a:ea typeface="Arial"/>
                <a:cs typeface="Arial"/>
                <a:sym typeface="Arial"/>
              </a:rPr>
              <a:t> </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2250" name="Google Shape;2250;p143"/>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4" name="Shape 2254"/>
        <p:cNvGrpSpPr/>
        <p:nvPr/>
      </p:nvGrpSpPr>
      <p:grpSpPr>
        <a:xfrm>
          <a:off x="0" y="0"/>
          <a:ext cx="0" cy="0"/>
          <a:chOff x="0" y="0"/>
          <a:chExt cx="0" cy="0"/>
        </a:xfrm>
      </p:grpSpPr>
      <p:sp>
        <p:nvSpPr>
          <p:cNvPr id="2255" name="Google Shape;2255;p144"/>
          <p:cNvSpPr txBox="1"/>
          <p:nvPr>
            <p:ph type="title"/>
          </p:nvPr>
        </p:nvSpPr>
        <p:spPr>
          <a:xfrm>
            <a:off x="274350" y="19321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a</a:t>
            </a:r>
            <a:r>
              <a:rPr lang="en">
                <a:solidFill>
                  <a:srgbClr val="FFFFFF"/>
                </a:solidFill>
                <a:latin typeface="Arial"/>
                <a:ea typeface="Arial"/>
                <a:cs typeface="Arial"/>
                <a:sym typeface="Arial"/>
              </a:rPr>
              <a:t>re the </a:t>
            </a:r>
            <a:r>
              <a:rPr lang="en">
                <a:latin typeface="Arial"/>
                <a:ea typeface="Arial"/>
                <a:cs typeface="Arial"/>
                <a:sym typeface="Arial"/>
              </a:rPr>
              <a:t>t</a:t>
            </a:r>
            <a:r>
              <a:rPr lang="en">
                <a:solidFill>
                  <a:srgbClr val="FFFFFF"/>
                </a:solidFill>
                <a:latin typeface="Arial"/>
                <a:ea typeface="Arial"/>
                <a:cs typeface="Arial"/>
                <a:sym typeface="Arial"/>
              </a:rPr>
              <a:t>hree </a:t>
            </a:r>
            <a:r>
              <a:rPr lang="en">
                <a:latin typeface="Arial"/>
                <a:ea typeface="Arial"/>
                <a:cs typeface="Arial"/>
                <a:sym typeface="Arial"/>
              </a:rPr>
              <a:t>b</a:t>
            </a:r>
            <a:r>
              <a:rPr lang="en">
                <a:solidFill>
                  <a:srgbClr val="FFFFFF"/>
                </a:solidFill>
                <a:latin typeface="Arial"/>
                <a:ea typeface="Arial"/>
                <a:cs typeface="Arial"/>
                <a:sym typeface="Arial"/>
              </a:rPr>
              <a:t>uilding </a:t>
            </a:r>
            <a:br>
              <a:rPr lang="en">
                <a:solidFill>
                  <a:srgbClr val="FFFFFF"/>
                </a:solidFill>
                <a:latin typeface="Arial"/>
                <a:ea typeface="Arial"/>
                <a:cs typeface="Arial"/>
                <a:sym typeface="Arial"/>
              </a:rPr>
            </a:br>
            <a:r>
              <a:rPr lang="en">
                <a:latin typeface="Arial"/>
                <a:ea typeface="Arial"/>
                <a:cs typeface="Arial"/>
                <a:sym typeface="Arial"/>
              </a:rPr>
              <a:t>b</a:t>
            </a:r>
            <a:r>
              <a:rPr lang="en">
                <a:solidFill>
                  <a:srgbClr val="FFFFFF"/>
                </a:solidFill>
                <a:latin typeface="Arial"/>
                <a:ea typeface="Arial"/>
                <a:cs typeface="Arial"/>
                <a:sym typeface="Arial"/>
              </a:rPr>
              <a:t>locks of the </a:t>
            </a:r>
            <a:r>
              <a:rPr lang="en">
                <a:latin typeface="Arial"/>
                <a:ea typeface="Arial"/>
                <a:cs typeface="Arial"/>
                <a:sym typeface="Arial"/>
              </a:rPr>
              <a:t>w</a:t>
            </a:r>
            <a:r>
              <a:rPr lang="en">
                <a:solidFill>
                  <a:srgbClr val="FFFFFF"/>
                </a:solidFill>
                <a:latin typeface="Arial"/>
                <a:ea typeface="Arial"/>
                <a:cs typeface="Arial"/>
                <a:sym typeface="Arial"/>
              </a:rPr>
              <a:t>eb? </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2256" name="Google Shape;2256;p14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0" name="Shape 2260"/>
        <p:cNvGrpSpPr/>
        <p:nvPr/>
      </p:nvGrpSpPr>
      <p:grpSpPr>
        <a:xfrm>
          <a:off x="0" y="0"/>
          <a:ext cx="0" cy="0"/>
          <a:chOff x="0" y="0"/>
          <a:chExt cx="0" cy="0"/>
        </a:xfrm>
      </p:grpSpPr>
      <p:sp>
        <p:nvSpPr>
          <p:cNvPr id="2261" name="Google Shape;2261;p14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Building Blocks of the Web</a:t>
            </a:r>
            <a:endParaRPr/>
          </a:p>
        </p:txBody>
      </p:sp>
      <p:sp>
        <p:nvSpPr>
          <p:cNvPr id="2262" name="Google Shape;2262;p145"/>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graphicFrame>
        <p:nvGraphicFramePr>
          <p:cNvPr id="2263" name="Google Shape;2263;p145"/>
          <p:cNvGraphicFramePr/>
          <p:nvPr/>
        </p:nvGraphicFramePr>
        <p:xfrm>
          <a:off x="453563" y="1015938"/>
          <a:ext cx="3000000" cy="3000000"/>
        </p:xfrm>
        <a:graphic>
          <a:graphicData uri="http://schemas.openxmlformats.org/drawingml/2006/table">
            <a:tbl>
              <a:tblPr>
                <a:noFill/>
                <a:tableStyleId>{E69BD518-6261-4B76-ABFE-B12EA57FE86E}</a:tableStyleId>
              </a:tblPr>
              <a:tblGrid>
                <a:gridCol w="2745625"/>
                <a:gridCol w="2745625"/>
                <a:gridCol w="2745625"/>
              </a:tblGrid>
              <a:tr h="451950">
                <a:tc>
                  <a:txBody>
                    <a:bodyPr/>
                    <a:lstStyle/>
                    <a:p>
                      <a:pPr indent="0" lvl="0" marL="0" rtl="0" algn="ctr">
                        <a:spcBef>
                          <a:spcPts val="0"/>
                        </a:spcBef>
                        <a:spcAft>
                          <a:spcPts val="0"/>
                        </a:spcAft>
                        <a:buNone/>
                      </a:pPr>
                      <a:r>
                        <a:rPr b="1" lang="en">
                          <a:solidFill>
                            <a:srgbClr val="FFFFFF"/>
                          </a:solidFill>
                        </a:rPr>
                        <a:t>HTML</a:t>
                      </a:r>
                      <a:endParaRPr b="1">
                        <a:solidFill>
                          <a:srgbClr val="FFFFFF"/>
                        </a:solidFill>
                      </a:endParaRPr>
                    </a:p>
                  </a:txBody>
                  <a:tcPr marT="91425" marB="91425" marR="91425" marL="137150" anchor="b">
                    <a:solidFill>
                      <a:srgbClr val="FF0000">
                        <a:alpha val="71520"/>
                      </a:srgbClr>
                    </a:solidFill>
                  </a:tcPr>
                </a:tc>
                <a:tc>
                  <a:txBody>
                    <a:bodyPr/>
                    <a:lstStyle/>
                    <a:p>
                      <a:pPr indent="0" lvl="0" marL="0" rtl="0" algn="ctr">
                        <a:spcBef>
                          <a:spcPts val="0"/>
                        </a:spcBef>
                        <a:spcAft>
                          <a:spcPts val="0"/>
                        </a:spcAft>
                        <a:buNone/>
                      </a:pPr>
                      <a:r>
                        <a:rPr b="1" lang="en">
                          <a:solidFill>
                            <a:srgbClr val="FFFFFF"/>
                          </a:solidFill>
                        </a:rPr>
                        <a:t>CSS</a:t>
                      </a:r>
                      <a:endParaRPr b="1">
                        <a:solidFill>
                          <a:srgbClr val="FFFFFF"/>
                        </a:solidFill>
                      </a:endParaRPr>
                    </a:p>
                  </a:txBody>
                  <a:tcPr marT="91425" marB="91425" marR="91425" marL="137150" anchor="b">
                    <a:solidFill>
                      <a:srgbClr val="6D9EEB"/>
                    </a:solidFill>
                  </a:tcPr>
                </a:tc>
                <a:tc>
                  <a:txBody>
                    <a:bodyPr/>
                    <a:lstStyle/>
                    <a:p>
                      <a:pPr indent="0" lvl="0" marL="0" rtl="0" algn="ctr">
                        <a:spcBef>
                          <a:spcPts val="0"/>
                        </a:spcBef>
                        <a:spcAft>
                          <a:spcPts val="0"/>
                        </a:spcAft>
                        <a:buNone/>
                      </a:pPr>
                      <a:r>
                        <a:rPr b="1" lang="en"/>
                        <a:t>JavaScript</a:t>
                      </a:r>
                      <a:endParaRPr b="1"/>
                    </a:p>
                  </a:txBody>
                  <a:tcPr marT="91425" marB="91425" marR="91425" marL="137150" anchor="b">
                    <a:solidFill>
                      <a:srgbClr val="FFD966"/>
                    </a:solidFill>
                  </a:tcPr>
                </a:tc>
              </a:tr>
              <a:tr h="3003175">
                <a:tc>
                  <a:txBody>
                    <a:bodyPr/>
                    <a:lstStyle/>
                    <a:p>
                      <a:pPr indent="0" lvl="0" marL="0" rtl="0" algn="l">
                        <a:spcBef>
                          <a:spcPts val="0"/>
                        </a:spcBef>
                        <a:spcAft>
                          <a:spcPts val="0"/>
                        </a:spcAft>
                        <a:buNone/>
                      </a:pPr>
                      <a:r>
                        <a:rPr lang="en" sz="1300"/>
                        <a:t>Used to write content.</a:t>
                      </a:r>
                      <a:endParaRPr sz="1300"/>
                    </a:p>
                  </a:txBody>
                  <a:tcPr marT="182875" marB="182875" marR="182875" marL="182875"/>
                </a:tc>
                <a:tc>
                  <a:txBody>
                    <a:bodyPr/>
                    <a:lstStyle/>
                    <a:p>
                      <a:pPr indent="0" lvl="0" marL="0" rtl="0" algn="l">
                        <a:spcBef>
                          <a:spcPts val="0"/>
                        </a:spcBef>
                        <a:spcAft>
                          <a:spcPts val="0"/>
                        </a:spcAft>
                        <a:buNone/>
                      </a:pPr>
                      <a:r>
                        <a:rPr lang="en" sz="1300"/>
                        <a:t>Used to format content.</a:t>
                      </a:r>
                      <a:endParaRPr sz="1300"/>
                    </a:p>
                  </a:txBody>
                  <a:tcPr marT="182875" marB="182875" marR="182875" marL="182875"/>
                </a:tc>
                <a:tc>
                  <a:txBody>
                    <a:bodyPr/>
                    <a:lstStyle/>
                    <a:p>
                      <a:pPr indent="0" lvl="0" marL="0" rtl="0" algn="l">
                        <a:spcBef>
                          <a:spcPts val="0"/>
                        </a:spcBef>
                        <a:spcAft>
                          <a:spcPts val="0"/>
                        </a:spcAft>
                        <a:buNone/>
                      </a:pPr>
                      <a:r>
                        <a:rPr lang="en" sz="1300"/>
                        <a:t>Used to create dynamic web applications that take in user inputs, change what’s displayed to users, animate elements, and much more.</a:t>
                      </a:r>
                      <a:endParaRPr sz="1300"/>
                    </a:p>
                  </a:txBody>
                  <a:tcPr marT="182875" marB="182875" marR="182875" marL="182875"/>
                </a:tc>
              </a:tr>
            </a:tbl>
          </a:graphicData>
        </a:graphic>
      </p:graphicFrame>
      <p:pic>
        <p:nvPicPr>
          <p:cNvPr id="2264" name="Google Shape;2264;p145"/>
          <p:cNvPicPr preferRelativeResize="0"/>
          <p:nvPr/>
        </p:nvPicPr>
        <p:blipFill>
          <a:blip r:embed="rId3">
            <a:alphaModFix/>
          </a:blip>
          <a:stretch>
            <a:fillRect/>
          </a:stretch>
        </p:blipFill>
        <p:spPr>
          <a:xfrm>
            <a:off x="6772675" y="2776175"/>
            <a:ext cx="1016751" cy="1424274"/>
          </a:xfrm>
          <a:prstGeom prst="rect">
            <a:avLst/>
          </a:prstGeom>
          <a:noFill/>
          <a:ln>
            <a:noFill/>
          </a:ln>
        </p:spPr>
      </p:pic>
      <p:pic>
        <p:nvPicPr>
          <p:cNvPr id="2265" name="Google Shape;2265;p145"/>
          <p:cNvPicPr preferRelativeResize="0"/>
          <p:nvPr/>
        </p:nvPicPr>
        <p:blipFill>
          <a:blip r:embed="rId4">
            <a:alphaModFix/>
          </a:blip>
          <a:stretch>
            <a:fillRect/>
          </a:stretch>
        </p:blipFill>
        <p:spPr>
          <a:xfrm>
            <a:off x="4063625" y="2748100"/>
            <a:ext cx="1016751" cy="1424274"/>
          </a:xfrm>
          <a:prstGeom prst="rect">
            <a:avLst/>
          </a:prstGeom>
          <a:noFill/>
          <a:ln>
            <a:noFill/>
          </a:ln>
        </p:spPr>
      </p:pic>
      <p:pic>
        <p:nvPicPr>
          <p:cNvPr id="2266" name="Google Shape;2266;p145"/>
          <p:cNvPicPr preferRelativeResize="0"/>
          <p:nvPr/>
        </p:nvPicPr>
        <p:blipFill>
          <a:blip r:embed="rId5">
            <a:alphaModFix/>
          </a:blip>
          <a:stretch>
            <a:fillRect/>
          </a:stretch>
        </p:blipFill>
        <p:spPr>
          <a:xfrm>
            <a:off x="1203575" y="2765941"/>
            <a:ext cx="1016751" cy="143451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0" name="Shape 2270"/>
        <p:cNvGrpSpPr/>
        <p:nvPr/>
      </p:nvGrpSpPr>
      <p:grpSpPr>
        <a:xfrm>
          <a:off x="0" y="0"/>
          <a:ext cx="0" cy="0"/>
          <a:chOff x="0" y="0"/>
          <a:chExt cx="0" cy="0"/>
        </a:xfrm>
      </p:grpSpPr>
      <p:sp>
        <p:nvSpPr>
          <p:cNvPr id="2271" name="Google Shape;2271;p146"/>
          <p:cNvSpPr txBox="1"/>
          <p:nvPr>
            <p:ph type="title"/>
          </p:nvPr>
        </p:nvSpPr>
        <p:spPr>
          <a:xfrm>
            <a:off x="274325" y="1859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How (or where) do we </a:t>
            </a:r>
            <a:br>
              <a:rPr lang="en"/>
            </a:br>
            <a:r>
              <a:rPr lang="en"/>
              <a:t>connect all three?</a:t>
            </a:r>
            <a:endParaRPr/>
          </a:p>
        </p:txBody>
      </p:sp>
      <p:sp>
        <p:nvSpPr>
          <p:cNvPr id="2272" name="Google Shape;2272;p14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6" name="Shape 2276"/>
        <p:cNvGrpSpPr/>
        <p:nvPr/>
      </p:nvGrpSpPr>
      <p:grpSpPr>
        <a:xfrm>
          <a:off x="0" y="0"/>
          <a:ext cx="0" cy="0"/>
          <a:chOff x="0" y="0"/>
          <a:chExt cx="0" cy="0"/>
        </a:xfrm>
      </p:grpSpPr>
      <p:sp>
        <p:nvSpPr>
          <p:cNvPr id="2277" name="Google Shape;2277;p147"/>
          <p:cNvSpPr txBox="1"/>
          <p:nvPr>
            <p:ph idx="3" type="body"/>
          </p:nvPr>
        </p:nvSpPr>
        <p:spPr>
          <a:xfrm>
            <a:off x="175" y="1284250"/>
            <a:ext cx="9144000" cy="3622200"/>
          </a:xfrm>
          <a:prstGeom prst="rect">
            <a:avLst/>
          </a:prstGeom>
        </p:spPr>
        <p:txBody>
          <a:bodyPr anchorCtr="0" anchor="t" bIns="914400" lIns="457200" spcFirstLastPara="1" rIns="457200" wrap="square" tIns="0">
            <a:noAutofit/>
          </a:bodyPr>
          <a:lstStyle/>
          <a:p>
            <a:pPr indent="0" lvl="0" marL="0" rtl="0" algn="l">
              <a:spcBef>
                <a:spcPts val="0"/>
              </a:spcBef>
              <a:spcAft>
                <a:spcPts val="0"/>
              </a:spcAft>
              <a:buNone/>
            </a:pPr>
            <a:r>
              <a:t/>
            </a:r>
            <a:endParaRPr/>
          </a:p>
          <a:p>
            <a:pPr indent="0" lvl="0" marL="0" rtl="0" algn="l">
              <a:spcBef>
                <a:spcPts val="800"/>
              </a:spcBef>
              <a:spcAft>
                <a:spcPts val="800"/>
              </a:spcAft>
              <a:buNone/>
            </a:pPr>
            <a:r>
              <a:t/>
            </a:r>
            <a:endParaRPr/>
          </a:p>
        </p:txBody>
      </p:sp>
      <p:sp>
        <p:nvSpPr>
          <p:cNvPr id="2278" name="Google Shape;2278;p14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They Are Connected in the Web Browser</a:t>
            </a:r>
            <a:endParaRPr/>
          </a:p>
        </p:txBody>
      </p:sp>
      <p:sp>
        <p:nvSpPr>
          <p:cNvPr id="2279" name="Google Shape;2279;p147"/>
          <p:cNvSpPr txBox="1"/>
          <p:nvPr>
            <p:ph idx="1" type="subTitle"/>
          </p:nvPr>
        </p:nvSpPr>
        <p:spPr>
          <a:xfrm>
            <a:off x="0" y="675975"/>
            <a:ext cx="8520900" cy="6084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browser brings together HTML, CSS, and JavaScript to create interactive webpages and applications.</a:t>
            </a:r>
            <a:endParaRPr/>
          </a:p>
        </p:txBody>
      </p:sp>
      <p:sp>
        <p:nvSpPr>
          <p:cNvPr id="2280" name="Google Shape;2280;p14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81" name="Google Shape;2281;p147"/>
          <p:cNvPicPr preferRelativeResize="0"/>
          <p:nvPr/>
        </p:nvPicPr>
        <p:blipFill>
          <a:blip r:embed="rId3">
            <a:alphaModFix/>
          </a:blip>
          <a:stretch>
            <a:fillRect/>
          </a:stretch>
        </p:blipFill>
        <p:spPr>
          <a:xfrm>
            <a:off x="1507541" y="1381813"/>
            <a:ext cx="6128918" cy="3437400"/>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5" name="Shape 2285"/>
        <p:cNvGrpSpPr/>
        <p:nvPr/>
      </p:nvGrpSpPr>
      <p:grpSpPr>
        <a:xfrm>
          <a:off x="0" y="0"/>
          <a:ext cx="0" cy="0"/>
          <a:chOff x="0" y="0"/>
          <a:chExt cx="0" cy="0"/>
        </a:xfrm>
      </p:grpSpPr>
      <p:sp>
        <p:nvSpPr>
          <p:cNvPr id="2286" name="Google Shape;2286;p148"/>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What </a:t>
            </a:r>
            <a:r>
              <a:rPr lang="en">
                <a:latin typeface="Arial"/>
                <a:ea typeface="Arial"/>
                <a:cs typeface="Arial"/>
                <a:sym typeface="Arial"/>
              </a:rPr>
              <a:t>i</a:t>
            </a:r>
            <a:r>
              <a:rPr lang="en">
                <a:solidFill>
                  <a:srgbClr val="FFFFFF"/>
                </a:solidFill>
                <a:latin typeface="Arial"/>
                <a:ea typeface="Arial"/>
                <a:cs typeface="Arial"/>
                <a:sym typeface="Arial"/>
              </a:rPr>
              <a:t>s a </a:t>
            </a:r>
            <a:r>
              <a:rPr lang="en">
                <a:latin typeface="Arial"/>
                <a:ea typeface="Arial"/>
                <a:cs typeface="Arial"/>
                <a:sym typeface="Arial"/>
              </a:rPr>
              <a:t>w</a:t>
            </a:r>
            <a:r>
              <a:rPr lang="en">
                <a:solidFill>
                  <a:srgbClr val="FFFFFF"/>
                </a:solidFill>
                <a:latin typeface="Arial"/>
                <a:ea typeface="Arial"/>
                <a:cs typeface="Arial"/>
                <a:sym typeface="Arial"/>
              </a:rPr>
              <a:t>eb </a:t>
            </a:r>
            <a:r>
              <a:rPr lang="en">
                <a:latin typeface="Arial"/>
                <a:ea typeface="Arial"/>
                <a:cs typeface="Arial"/>
                <a:sym typeface="Arial"/>
              </a:rPr>
              <a:t>b</a:t>
            </a:r>
            <a:r>
              <a:rPr lang="en">
                <a:solidFill>
                  <a:srgbClr val="FFFFFF"/>
                </a:solidFill>
                <a:latin typeface="Arial"/>
                <a:ea typeface="Arial"/>
                <a:cs typeface="Arial"/>
                <a:sym typeface="Arial"/>
              </a:rPr>
              <a:t>rowser?</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FFFFFF"/>
              </a:solidFill>
            </a:endParaRPr>
          </a:p>
        </p:txBody>
      </p:sp>
      <p:sp>
        <p:nvSpPr>
          <p:cNvPr id="2287" name="Google Shape;2287;p14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1" name="Shape 2291"/>
        <p:cNvGrpSpPr/>
        <p:nvPr/>
      </p:nvGrpSpPr>
      <p:grpSpPr>
        <a:xfrm>
          <a:off x="0" y="0"/>
          <a:ext cx="0" cy="0"/>
          <a:chOff x="0" y="0"/>
          <a:chExt cx="0" cy="0"/>
        </a:xfrm>
      </p:grpSpPr>
      <p:sp>
        <p:nvSpPr>
          <p:cNvPr id="2292" name="Google Shape;2292;p149"/>
          <p:cNvSpPr txBox="1"/>
          <p:nvPr>
            <p:ph type="title"/>
          </p:nvPr>
        </p:nvSpPr>
        <p:spPr>
          <a:xfrm>
            <a:off x="1878625" y="1212950"/>
            <a:ext cx="6595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A </a:t>
            </a:r>
            <a:r>
              <a:rPr b="1" lang="en" sz="2400">
                <a:latin typeface="Roboto"/>
                <a:ea typeface="Roboto"/>
                <a:cs typeface="Roboto"/>
                <a:sym typeface="Roboto"/>
              </a:rPr>
              <a:t>web browser</a:t>
            </a:r>
            <a:r>
              <a:rPr lang="en" sz="2400">
                <a:latin typeface="Roboto Light"/>
                <a:ea typeface="Roboto Light"/>
                <a:cs typeface="Roboto Light"/>
                <a:sym typeface="Roboto Light"/>
              </a:rPr>
              <a:t>, or </a:t>
            </a:r>
            <a:r>
              <a:rPr b="1" lang="en" sz="2400">
                <a:latin typeface="Roboto"/>
                <a:ea typeface="Roboto"/>
                <a:cs typeface="Roboto"/>
                <a:sym typeface="Roboto"/>
              </a:rPr>
              <a:t>browser</a:t>
            </a:r>
            <a:r>
              <a:rPr lang="en" sz="2400">
                <a:latin typeface="Roboto Light"/>
                <a:ea typeface="Roboto Light"/>
                <a:cs typeface="Roboto Light"/>
                <a:sym typeface="Roboto Light"/>
              </a:rPr>
              <a:t>, is a program used to access information on the World Wide Web. Every webpage, image, and video on the web can be accessed via a specific Unified Resource Link (URL). This lets browsers retrieve these resources from a web server and display them on a user's device.</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2293" name="Google Shape;2293;p149"/>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294" name="Google Shape;2294;p149"/>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8" name="Shape 2298"/>
        <p:cNvGrpSpPr/>
        <p:nvPr/>
      </p:nvGrpSpPr>
      <p:grpSpPr>
        <a:xfrm>
          <a:off x="0" y="0"/>
          <a:ext cx="0" cy="0"/>
          <a:chOff x="0" y="0"/>
          <a:chExt cx="0" cy="0"/>
        </a:xfrm>
      </p:grpSpPr>
      <p:sp>
        <p:nvSpPr>
          <p:cNvPr id="2299" name="Google Shape;2299;p150"/>
          <p:cNvSpPr txBox="1"/>
          <p:nvPr>
            <p:ph type="title"/>
          </p:nvPr>
        </p:nvSpPr>
        <p:spPr>
          <a:xfrm>
            <a:off x="237100" y="26218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an application </a:t>
            </a:r>
            <a:br>
              <a:rPr lang="en"/>
            </a:br>
            <a:r>
              <a:rPr lang="en"/>
              <a:t>programming interface (API)?</a:t>
            </a:r>
            <a:endParaRPr/>
          </a:p>
        </p:txBody>
      </p:sp>
      <p:sp>
        <p:nvSpPr>
          <p:cNvPr id="2300" name="Google Shape;2300;p150"/>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01" name="Google Shape;2301;p150"/>
          <p:cNvPicPr preferRelativeResize="0"/>
          <p:nvPr/>
        </p:nvPicPr>
        <p:blipFill>
          <a:blip r:embed="rId3">
            <a:alphaModFix/>
          </a:blip>
          <a:stretch>
            <a:fillRect/>
          </a:stretch>
        </p:blipFill>
        <p:spPr>
          <a:xfrm>
            <a:off x="3769737" y="1231724"/>
            <a:ext cx="1604527" cy="146635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5" name="Shape 2305"/>
        <p:cNvGrpSpPr/>
        <p:nvPr/>
      </p:nvGrpSpPr>
      <p:grpSpPr>
        <a:xfrm>
          <a:off x="0" y="0"/>
          <a:ext cx="0" cy="0"/>
          <a:chOff x="0" y="0"/>
          <a:chExt cx="0" cy="0"/>
        </a:xfrm>
      </p:grpSpPr>
      <p:sp>
        <p:nvSpPr>
          <p:cNvPr id="2306" name="Google Shape;2306;p151"/>
          <p:cNvSpPr txBox="1"/>
          <p:nvPr>
            <p:ph type="title"/>
          </p:nvPr>
        </p:nvSpPr>
        <p:spPr>
          <a:xfrm>
            <a:off x="1878625" y="1212950"/>
            <a:ext cx="6595200" cy="251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Roboto Light"/>
                <a:ea typeface="Roboto Light"/>
                <a:cs typeface="Roboto Light"/>
                <a:sym typeface="Roboto Light"/>
              </a:rPr>
              <a:t>In web development, an </a:t>
            </a:r>
            <a:r>
              <a:rPr b="1" lang="en" sz="2400">
                <a:latin typeface="Roboto"/>
                <a:ea typeface="Roboto"/>
                <a:cs typeface="Roboto"/>
                <a:sym typeface="Roboto"/>
              </a:rPr>
              <a:t>API</a:t>
            </a:r>
            <a:r>
              <a:rPr lang="en" sz="2400">
                <a:latin typeface="Roboto Light"/>
                <a:ea typeface="Roboto Light"/>
                <a:cs typeface="Roboto Light"/>
                <a:sym typeface="Roboto Light"/>
              </a:rPr>
              <a:t> is a set of code features (methods, properties, events, and URLs) that developers can use in their apps to interact with components of a user's web browser, data sets, hardware/software on a user’s computer, or third-party software and services.</a:t>
            </a:r>
            <a:endParaRPr sz="2400">
              <a:latin typeface="Roboto Light"/>
              <a:ea typeface="Roboto Light"/>
              <a:cs typeface="Roboto Light"/>
              <a:sym typeface="Roboto Light"/>
            </a:endParaRPr>
          </a:p>
          <a:p>
            <a:pPr indent="0" lvl="0" marL="0" rtl="0" algn="l">
              <a:spcBef>
                <a:spcPts val="0"/>
              </a:spcBef>
              <a:spcAft>
                <a:spcPts val="0"/>
              </a:spcAft>
              <a:buClr>
                <a:schemeClr val="dk1"/>
              </a:buClr>
              <a:buSzPts val="1100"/>
              <a:buFont typeface="Arial"/>
              <a:buNone/>
            </a:pPr>
            <a:r>
              <a:t/>
            </a:r>
            <a:endParaRPr sz="2400">
              <a:latin typeface="Roboto Light"/>
              <a:ea typeface="Roboto Light"/>
              <a:cs typeface="Roboto Light"/>
              <a:sym typeface="Roboto Light"/>
            </a:endParaRPr>
          </a:p>
          <a:p>
            <a:pPr indent="0" lvl="0" marL="0" rtl="0" algn="l">
              <a:spcBef>
                <a:spcPts val="0"/>
              </a:spcBef>
              <a:spcAft>
                <a:spcPts val="0"/>
              </a:spcAft>
              <a:buNone/>
            </a:pPr>
            <a:r>
              <a:t/>
            </a:r>
            <a:endParaRPr sz="2400">
              <a:latin typeface="Roboto Light"/>
              <a:ea typeface="Roboto Light"/>
              <a:cs typeface="Roboto Light"/>
              <a:sym typeface="Roboto Light"/>
            </a:endParaRPr>
          </a:p>
        </p:txBody>
      </p:sp>
      <p:sp>
        <p:nvSpPr>
          <p:cNvPr id="2307" name="Google Shape;2307;p15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08" name="Google Shape;2308;p151"/>
          <p:cNvPicPr preferRelativeResize="0"/>
          <p:nvPr/>
        </p:nvPicPr>
        <p:blipFill>
          <a:blip r:embed="rId3">
            <a:alphaModFix/>
          </a:blip>
          <a:stretch>
            <a:fillRect/>
          </a:stretch>
        </p:blipFill>
        <p:spPr>
          <a:xfrm>
            <a:off x="922475" y="1344375"/>
            <a:ext cx="838951" cy="12273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2" name="Shape 2312"/>
        <p:cNvGrpSpPr/>
        <p:nvPr/>
      </p:nvGrpSpPr>
      <p:grpSpPr>
        <a:xfrm>
          <a:off x="0" y="0"/>
          <a:ext cx="0" cy="0"/>
          <a:chOff x="0" y="0"/>
          <a:chExt cx="0" cy="0"/>
        </a:xfrm>
      </p:grpSpPr>
      <p:sp>
        <p:nvSpPr>
          <p:cNvPr id="2313" name="Google Shape;2313;p152"/>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are web APIs?</a:t>
            </a:r>
            <a:endParaRPr/>
          </a:p>
        </p:txBody>
      </p:sp>
      <p:sp>
        <p:nvSpPr>
          <p:cNvPr id="2314" name="Google Shape;2314;p152"/>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7" name="Shape 2097"/>
        <p:cNvGrpSpPr/>
        <p:nvPr/>
      </p:nvGrpSpPr>
      <p:grpSpPr>
        <a:xfrm>
          <a:off x="0" y="0"/>
          <a:ext cx="0" cy="0"/>
          <a:chOff x="0" y="0"/>
          <a:chExt cx="0" cy="0"/>
        </a:xfrm>
      </p:grpSpPr>
      <p:sp>
        <p:nvSpPr>
          <p:cNvPr id="2098" name="Google Shape;2098;p126"/>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Good </a:t>
            </a:r>
            <a:r>
              <a:rPr lang="en">
                <a:solidFill>
                  <a:schemeClr val="lt1"/>
                </a:solidFill>
              </a:rPr>
              <a:t>Arrays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8" name="Shape 2318"/>
        <p:cNvGrpSpPr/>
        <p:nvPr/>
      </p:nvGrpSpPr>
      <p:grpSpPr>
        <a:xfrm>
          <a:off x="0" y="0"/>
          <a:ext cx="0" cy="0"/>
          <a:chOff x="0" y="0"/>
          <a:chExt cx="0" cy="0"/>
        </a:xfrm>
      </p:grpSpPr>
      <p:sp>
        <p:nvSpPr>
          <p:cNvPr id="2319" name="Google Shape;2319;p15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Web APIs</a:t>
            </a:r>
            <a:endParaRPr/>
          </a:p>
        </p:txBody>
      </p:sp>
      <p:sp>
        <p:nvSpPr>
          <p:cNvPr id="2320" name="Google Shape;2320;p15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21" name="Google Shape;2321;p153"/>
          <p:cNvPicPr preferRelativeResize="0"/>
          <p:nvPr/>
        </p:nvPicPr>
        <p:blipFill>
          <a:blip r:embed="rId3">
            <a:alphaModFix/>
          </a:blip>
          <a:stretch>
            <a:fillRect/>
          </a:stretch>
        </p:blipFill>
        <p:spPr>
          <a:xfrm>
            <a:off x="946978" y="686100"/>
            <a:ext cx="7250045" cy="4078150"/>
          </a:xfrm>
          <a:prstGeom prst="rect">
            <a:avLst/>
          </a:prstGeom>
          <a:noFill/>
          <a:ln>
            <a:noFill/>
          </a:ln>
        </p:spPr>
      </p:pic>
      <p:sp>
        <p:nvSpPr>
          <p:cNvPr id="2322" name="Google Shape;2322;p153"/>
          <p:cNvSpPr txBox="1"/>
          <p:nvPr/>
        </p:nvSpPr>
        <p:spPr>
          <a:xfrm>
            <a:off x="1313700" y="1907225"/>
            <a:ext cx="29079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Web APIs are built into the web browser and contain methods that allow us to manipulate a webpage using JavaScript.</a:t>
            </a:r>
            <a:endParaRPr sz="1800">
              <a:latin typeface="Roboto"/>
              <a:ea typeface="Roboto"/>
              <a:cs typeface="Roboto"/>
              <a:sym typeface="Roboto"/>
            </a:endParaRPr>
          </a:p>
        </p:txBody>
      </p:sp>
      <p:sp>
        <p:nvSpPr>
          <p:cNvPr id="2323" name="Google Shape;2323;p153"/>
          <p:cNvSpPr txBox="1"/>
          <p:nvPr/>
        </p:nvSpPr>
        <p:spPr>
          <a:xfrm>
            <a:off x="4909475" y="1857725"/>
            <a:ext cx="2794500" cy="16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a:ea typeface="Roboto"/>
                <a:cs typeface="Roboto"/>
                <a:sym typeface="Roboto"/>
              </a:rPr>
              <a:t>We can use web APIs to create elements and add them to the browser or to  add and remove styles and attributes—all via JavaScript!</a:t>
            </a:r>
            <a:endParaRPr sz="18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7" name="Shape 2327"/>
        <p:cNvGrpSpPr/>
        <p:nvPr/>
      </p:nvGrpSpPr>
      <p:grpSpPr>
        <a:xfrm>
          <a:off x="0" y="0"/>
          <a:ext cx="0" cy="0"/>
          <a:chOff x="0" y="0"/>
          <a:chExt cx="0" cy="0"/>
        </a:xfrm>
      </p:grpSpPr>
      <p:sp>
        <p:nvSpPr>
          <p:cNvPr id="2328" name="Google Shape;2328;p154"/>
          <p:cNvSpPr txBox="1"/>
          <p:nvPr>
            <p:ph idx="2" type="title"/>
          </p:nvPr>
        </p:nvSpPr>
        <p:spPr>
          <a:xfrm>
            <a:off x="273900" y="1042875"/>
            <a:ext cx="8595300" cy="2764200"/>
          </a:xfrm>
          <a:prstGeom prst="rect">
            <a:avLst/>
          </a:prstGeom>
        </p:spPr>
        <p:txBody>
          <a:bodyPr anchorCtr="0" anchor="t" bIns="457200" lIns="2560300" spcFirstLastPara="1" rIns="457200" wrap="square" tIns="0">
            <a:noAutofit/>
          </a:bodyPr>
          <a:lstStyle/>
          <a:p>
            <a:pPr indent="0" lvl="0" marL="0" rtl="0" algn="l">
              <a:spcBef>
                <a:spcPts val="0"/>
              </a:spcBef>
              <a:spcAft>
                <a:spcPts val="0"/>
              </a:spcAft>
              <a:buNone/>
            </a:pPr>
            <a:r>
              <a:rPr b="1" lang="en" sz="3000"/>
              <a:t>Activity: </a:t>
            </a:r>
            <a:r>
              <a:rPr lang="en" sz="3000">
                <a:latin typeface="Roboto Light"/>
                <a:ea typeface="Roboto Light"/>
                <a:cs typeface="Roboto Light"/>
                <a:sym typeface="Roboto Light"/>
              </a:rPr>
              <a:t>This Window</a:t>
            </a:r>
            <a:endParaRPr sz="3000">
              <a:latin typeface="Roboto Light"/>
              <a:ea typeface="Roboto Light"/>
              <a:cs typeface="Roboto Light"/>
              <a:sym typeface="Roboto Light"/>
            </a:endParaRPr>
          </a:p>
          <a:p>
            <a:pPr indent="0" lvl="0" marL="0" rtl="0" algn="l">
              <a:spcBef>
                <a:spcPts val="800"/>
              </a:spcBef>
              <a:spcAft>
                <a:spcPts val="0"/>
              </a:spcAft>
              <a:buNone/>
            </a:pPr>
            <a:r>
              <a:rPr lang="en"/>
              <a:t>See instructions in</a:t>
            </a:r>
            <a:r>
              <a:rPr lang="en">
                <a:latin typeface="Roboto Light"/>
                <a:ea typeface="Roboto Light"/>
                <a:cs typeface="Roboto Light"/>
                <a:sym typeface="Roboto Light"/>
              </a:rPr>
              <a:t> </a:t>
            </a:r>
            <a:r>
              <a:rPr b="1" lang="en">
                <a:highlight>
                  <a:srgbClr val="FFFFFF"/>
                </a:highlight>
                <a:latin typeface="Inconsolata"/>
                <a:ea typeface="Inconsolata"/>
                <a:cs typeface="Inconsolata"/>
                <a:sym typeface="Inconsolata"/>
              </a:rPr>
              <a:t>01-Stu_This-Window</a:t>
            </a:r>
            <a:r>
              <a:rPr lang="en">
                <a:latin typeface="Roboto Light"/>
                <a:ea typeface="Roboto Light"/>
                <a:cs typeface="Roboto Light"/>
                <a:sym typeface="Roboto Light"/>
              </a:rPr>
              <a:t> </a:t>
            </a:r>
            <a:br>
              <a:rPr lang="en">
                <a:latin typeface="Roboto Light"/>
                <a:ea typeface="Roboto Light"/>
                <a:cs typeface="Roboto Light"/>
                <a:sym typeface="Roboto Light"/>
              </a:rPr>
            </a:br>
            <a:r>
              <a:rPr lang="en"/>
              <a:t>in the class repo.</a:t>
            </a:r>
            <a:endParaRPr/>
          </a:p>
          <a:p>
            <a:pPr indent="0" lvl="0" marL="0" rtl="0" algn="l">
              <a:spcBef>
                <a:spcPts val="800"/>
              </a:spcBef>
              <a:spcAft>
                <a:spcPts val="800"/>
              </a:spcAft>
              <a:buNone/>
            </a:pPr>
            <a:r>
              <a:rPr lang="en" sz="1800"/>
              <a:t>In this activity, you will use  </a:t>
            </a:r>
            <a:r>
              <a:rPr lang="en" sz="1800">
                <a:highlight>
                  <a:srgbClr val="000000"/>
                </a:highlight>
              </a:rPr>
              <a:t> </a:t>
            </a:r>
            <a:r>
              <a:rPr lang="en" sz="1800">
                <a:solidFill>
                  <a:srgbClr val="FFFFFF"/>
                </a:solidFill>
                <a:highlight>
                  <a:srgbClr val="000000"/>
                </a:highlight>
                <a:latin typeface="Inconsolata"/>
                <a:ea typeface="Inconsolata"/>
                <a:cs typeface="Inconsolata"/>
                <a:sym typeface="Inconsolata"/>
              </a:rPr>
              <a:t>console.log(this)</a:t>
            </a:r>
            <a:r>
              <a:rPr lang="en" sz="1800"/>
              <a:t> and dig around inside the returned object, answering some questions along the way.</a:t>
            </a:r>
            <a:endParaRPr sz="1800"/>
          </a:p>
        </p:txBody>
      </p:sp>
      <p:sp>
        <p:nvSpPr>
          <p:cNvPr id="2329" name="Google Shape;2329;p154"/>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30" name="Google Shape;2330;p154"/>
          <p:cNvSpPr txBox="1"/>
          <p:nvPr>
            <p:ph type="title"/>
          </p:nvPr>
        </p:nvSpPr>
        <p:spPr>
          <a:xfrm>
            <a:off x="-101100" y="4234600"/>
            <a:ext cx="8970300" cy="634500"/>
          </a:xfrm>
          <a:prstGeom prst="rect">
            <a:avLst/>
          </a:prstGeom>
        </p:spPr>
        <p:txBody>
          <a:bodyPr anchorCtr="0" anchor="t" bIns="0" lIns="457200" spcFirstLastPara="1" rIns="1005825" wrap="square" tIns="9125">
            <a:noAutofit/>
          </a:bodyPr>
          <a:lstStyle/>
          <a:p>
            <a:pPr indent="0" lvl="0" marL="0" rtl="0" algn="r">
              <a:spcBef>
                <a:spcPts val="0"/>
              </a:spcBef>
              <a:spcAft>
                <a:spcPts val="0"/>
              </a:spcAft>
              <a:buNone/>
            </a:pPr>
            <a:r>
              <a:rPr lang="en"/>
              <a:t>10 minutes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4" name="Shape 2334"/>
        <p:cNvGrpSpPr/>
        <p:nvPr/>
      </p:nvGrpSpPr>
      <p:grpSpPr>
        <a:xfrm>
          <a:off x="0" y="0"/>
          <a:ext cx="0" cy="0"/>
          <a:chOff x="0" y="0"/>
          <a:chExt cx="0" cy="0"/>
        </a:xfrm>
      </p:grpSpPr>
      <p:sp>
        <p:nvSpPr>
          <p:cNvPr id="2335" name="Google Shape;2335;p155"/>
          <p:cNvSpPr txBox="1"/>
          <p:nvPr>
            <p:ph idx="3" type="title"/>
          </p:nvPr>
        </p:nvSpPr>
        <p:spPr>
          <a:xfrm>
            <a:off x="-12300" y="4641650"/>
            <a:ext cx="9168600" cy="264900"/>
          </a:xfrm>
          <a:prstGeom prst="rect">
            <a:avLst/>
          </a:prstGeom>
        </p:spPr>
        <p:txBody>
          <a:bodyPr anchorCtr="0" anchor="t" bIns="0" lIns="1097275" spcFirstLastPara="1" rIns="1005825" wrap="square" tIns="9125">
            <a:noAutofit/>
          </a:bodyPr>
          <a:lstStyle/>
          <a:p>
            <a:pPr indent="0" lvl="0" marL="0" rtl="0" algn="r">
              <a:spcBef>
                <a:spcPts val="0"/>
              </a:spcBef>
              <a:spcAft>
                <a:spcPts val="0"/>
              </a:spcAft>
              <a:buNone/>
            </a:pPr>
            <a:r>
              <a:t/>
            </a:r>
            <a:endParaRPr/>
          </a:p>
        </p:txBody>
      </p:sp>
      <p:sp>
        <p:nvSpPr>
          <p:cNvPr id="2336" name="Google Shape;2336;p1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Instructions</a:t>
            </a:r>
            <a:endParaRPr/>
          </a:p>
        </p:txBody>
      </p:sp>
      <p:sp>
        <p:nvSpPr>
          <p:cNvPr id="2337" name="Google Shape;2337;p1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Activity: </a:t>
            </a:r>
            <a:r>
              <a:rPr lang="en">
                <a:latin typeface="Roboto Light"/>
                <a:ea typeface="Roboto Light"/>
                <a:cs typeface="Roboto Light"/>
                <a:sym typeface="Roboto Light"/>
              </a:rPr>
              <a:t>This Window</a:t>
            </a:r>
            <a:endParaRPr>
              <a:latin typeface="Roboto Light"/>
              <a:ea typeface="Roboto Light"/>
              <a:cs typeface="Roboto Light"/>
              <a:sym typeface="Roboto Light"/>
            </a:endParaRPr>
          </a:p>
        </p:txBody>
      </p:sp>
      <p:sp>
        <p:nvSpPr>
          <p:cNvPr id="2338" name="Google Shape;2338;p155"/>
          <p:cNvSpPr txBox="1"/>
          <p:nvPr>
            <p:ph idx="2" type="body"/>
          </p:nvPr>
        </p:nvSpPr>
        <p:spPr>
          <a:xfrm>
            <a:off x="175" y="1284250"/>
            <a:ext cx="9144000" cy="3199200"/>
          </a:xfrm>
          <a:prstGeom prst="rect">
            <a:avLst/>
          </a:prstGeom>
        </p:spPr>
        <p:txBody>
          <a:bodyPr anchorCtr="0" anchor="t" bIns="914400" lIns="457200" spcFirstLastPara="1" rIns="457200" wrap="square" tIns="0">
            <a:noAutofit/>
          </a:bodyPr>
          <a:lstStyle/>
          <a:p>
            <a:pPr indent="-180340" lvl="0" marL="320040" rtl="0" algn="l">
              <a:spcBef>
                <a:spcPts val="0"/>
              </a:spcBef>
              <a:spcAft>
                <a:spcPts val="0"/>
              </a:spcAft>
              <a:buSzPts val="1400"/>
              <a:buChar char="●"/>
            </a:pPr>
            <a:r>
              <a:rPr lang="en"/>
              <a:t>First open the provided </a:t>
            </a:r>
            <a:r>
              <a:rPr lang="en">
                <a:solidFill>
                  <a:srgbClr val="FFFFFF"/>
                </a:solidFill>
                <a:highlight>
                  <a:srgbClr val="000000"/>
                </a:highlight>
                <a:latin typeface="Inconsolata"/>
                <a:ea typeface="Inconsolata"/>
                <a:cs typeface="Inconsolata"/>
                <a:sym typeface="Inconsolata"/>
              </a:rPr>
              <a:t>index.html</a:t>
            </a:r>
            <a:r>
              <a:rPr lang="en"/>
              <a:t> file in the browser and navigate to the console.</a:t>
            </a:r>
            <a:br>
              <a:rPr lang="en"/>
            </a:br>
            <a:endParaRPr/>
          </a:p>
          <a:p>
            <a:pPr indent="-180340" lvl="0" marL="320040" rtl="0" algn="l">
              <a:spcBef>
                <a:spcPts val="0"/>
              </a:spcBef>
              <a:spcAft>
                <a:spcPts val="0"/>
              </a:spcAft>
              <a:buSzPts val="1400"/>
              <a:buChar char="●"/>
            </a:pPr>
            <a:r>
              <a:rPr lang="en"/>
              <a:t>What is logged?</a:t>
            </a:r>
            <a:endParaRPr/>
          </a:p>
          <a:p>
            <a:pPr indent="0" lvl="0" marL="457200" rtl="0" algn="l">
              <a:spcBef>
                <a:spcPts val="800"/>
              </a:spcBef>
              <a:spcAft>
                <a:spcPts val="0"/>
              </a:spcAft>
              <a:buNone/>
            </a:pPr>
            <a:r>
              <a:rPr lang="en"/>
              <a:t>The </a:t>
            </a:r>
            <a:r>
              <a:rPr lang="en">
                <a:solidFill>
                  <a:srgbClr val="FFFFFF"/>
                </a:solidFill>
                <a:highlight>
                  <a:srgbClr val="000000"/>
                </a:highlight>
                <a:latin typeface="Inconsolata"/>
                <a:ea typeface="Inconsolata"/>
                <a:cs typeface="Inconsolata"/>
                <a:sym typeface="Inconsolata"/>
              </a:rPr>
              <a:t>window</a:t>
            </a:r>
            <a:r>
              <a:rPr lang="en"/>
              <a:t> object. In this use case, </a:t>
            </a:r>
            <a:r>
              <a:rPr lang="en">
                <a:solidFill>
                  <a:srgbClr val="FFFFFF"/>
                </a:solidFill>
                <a:highlight>
                  <a:srgbClr val="000000"/>
                </a:highlight>
                <a:latin typeface="Inconsolata"/>
                <a:ea typeface="Inconsolata"/>
                <a:cs typeface="Inconsolata"/>
                <a:sym typeface="Inconsolata"/>
              </a:rPr>
              <a:t>this</a:t>
            </a:r>
            <a:r>
              <a:rPr lang="en"/>
              <a:t> refers to the window. The </a:t>
            </a:r>
            <a:r>
              <a:rPr lang="en">
                <a:solidFill>
                  <a:srgbClr val="FFFFFF"/>
                </a:solidFill>
                <a:highlight>
                  <a:srgbClr val="000000"/>
                </a:highlight>
                <a:latin typeface="Inconsolata"/>
                <a:ea typeface="Inconsolata"/>
                <a:cs typeface="Inconsolata"/>
                <a:sym typeface="Inconsolata"/>
              </a:rPr>
              <a:t>window</a:t>
            </a:r>
            <a:r>
              <a:rPr lang="en"/>
              <a:t> is an object representation of an open window in a browser.</a:t>
            </a:r>
            <a:endParaRPr/>
          </a:p>
          <a:p>
            <a:pPr indent="-180340" lvl="0" marL="320040" rtl="0" algn="l">
              <a:spcBef>
                <a:spcPts val="800"/>
              </a:spcBef>
              <a:spcAft>
                <a:spcPts val="0"/>
              </a:spcAft>
              <a:buSzPts val="1400"/>
              <a:buChar char="●"/>
            </a:pPr>
            <a:r>
              <a:rPr lang="en"/>
              <a:t>Click in the </a:t>
            </a:r>
            <a:r>
              <a:rPr lang="en">
                <a:solidFill>
                  <a:srgbClr val="FFFFFF"/>
                </a:solidFill>
                <a:highlight>
                  <a:srgbClr val="000000"/>
                </a:highlight>
                <a:latin typeface="Inconsolata"/>
                <a:ea typeface="Inconsolata"/>
                <a:cs typeface="Inconsolata"/>
                <a:sym typeface="Inconsolata"/>
              </a:rPr>
              <a:t>window</a:t>
            </a:r>
            <a:r>
              <a:rPr lang="en"/>
              <a:t> object and begin looking at the numerous properties and methods it contains.</a:t>
            </a:r>
            <a:br>
              <a:rPr lang="en"/>
            </a:br>
            <a:endParaRPr/>
          </a:p>
          <a:p>
            <a:pPr indent="-180340" lvl="0" marL="320040" rtl="0" algn="l">
              <a:spcBef>
                <a:spcPts val="0"/>
              </a:spcBef>
              <a:spcAft>
                <a:spcPts val="0"/>
              </a:spcAft>
              <a:buSzPts val="1400"/>
              <a:buChar char="●"/>
            </a:pPr>
            <a:r>
              <a:rPr lang="en"/>
              <a:t>Make your way down to </a:t>
            </a:r>
            <a:r>
              <a:rPr lang="en">
                <a:solidFill>
                  <a:srgbClr val="FFFFFF"/>
                </a:solidFill>
                <a:highlight>
                  <a:srgbClr val="000000"/>
                </a:highlight>
                <a:latin typeface="Inconsolata"/>
                <a:ea typeface="Inconsolata"/>
                <a:cs typeface="Inconsolata"/>
                <a:sym typeface="Inconsolata"/>
              </a:rPr>
              <a:t>document</a:t>
            </a:r>
            <a:r>
              <a:rPr lang="en"/>
              <a:t> and click in it.</a:t>
            </a:r>
            <a:br>
              <a:rPr lang="en"/>
            </a:br>
            <a:endParaRPr/>
          </a:p>
          <a:p>
            <a:pPr indent="-180340" lvl="0" marL="320040" rtl="0" algn="l">
              <a:spcBef>
                <a:spcPts val="0"/>
              </a:spcBef>
              <a:spcAft>
                <a:spcPts val="0"/>
              </a:spcAft>
              <a:buSzPts val="1400"/>
              <a:buChar char="●"/>
            </a:pPr>
            <a:r>
              <a:rPr lang="en"/>
              <a:t>Spend some time looking through the properties and methods in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2339" name="Google Shape;2339;p155"/>
          <p:cNvSpPr txBox="1"/>
          <p:nvPr>
            <p:ph idx="4"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3" name="Shape 2343"/>
        <p:cNvGrpSpPr/>
        <p:nvPr/>
      </p:nvGrpSpPr>
      <p:grpSpPr>
        <a:xfrm>
          <a:off x="0" y="0"/>
          <a:ext cx="0" cy="0"/>
          <a:chOff x="0" y="0"/>
          <a:chExt cx="0" cy="0"/>
        </a:xfrm>
      </p:grpSpPr>
      <p:sp>
        <p:nvSpPr>
          <p:cNvPr id="2344" name="Google Shape;2344;p156"/>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a:t>
            </a:r>
            <a:r>
              <a:rPr lang="en">
                <a:highlight>
                  <a:srgbClr val="000000"/>
                </a:highlight>
              </a:rPr>
              <a:t> </a:t>
            </a:r>
            <a:r>
              <a:rPr lang="en">
                <a:solidFill>
                  <a:srgbClr val="FFFFFF"/>
                </a:solidFill>
                <a:highlight>
                  <a:srgbClr val="000000"/>
                </a:highlight>
                <a:latin typeface="Inconsolata"/>
                <a:ea typeface="Inconsolata"/>
                <a:cs typeface="Inconsolata"/>
                <a:sym typeface="Inconsolata"/>
              </a:rPr>
              <a:t>window.document</a:t>
            </a:r>
            <a:r>
              <a:rPr lang="en"/>
              <a:t>?</a:t>
            </a:r>
            <a:endParaRPr/>
          </a:p>
        </p:txBody>
      </p:sp>
      <p:sp>
        <p:nvSpPr>
          <p:cNvPr id="2345" name="Google Shape;2345;p156"/>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9" name="Shape 2349"/>
        <p:cNvGrpSpPr/>
        <p:nvPr/>
      </p:nvGrpSpPr>
      <p:grpSpPr>
        <a:xfrm>
          <a:off x="0" y="0"/>
          <a:ext cx="0" cy="0"/>
          <a:chOff x="0" y="0"/>
          <a:chExt cx="0" cy="0"/>
        </a:xfrm>
      </p:grpSpPr>
      <p:sp>
        <p:nvSpPr>
          <p:cNvPr id="2350" name="Google Shape;2350;p15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The Document Object Model (DOM)</a:t>
            </a:r>
            <a:endParaRPr/>
          </a:p>
        </p:txBody>
      </p:sp>
      <p:sp>
        <p:nvSpPr>
          <p:cNvPr id="2351" name="Google Shape;2351;p157"/>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52" name="Google Shape;2352;p157"/>
          <p:cNvPicPr preferRelativeResize="0"/>
          <p:nvPr/>
        </p:nvPicPr>
        <p:blipFill>
          <a:blip r:embed="rId3">
            <a:alphaModFix/>
          </a:blip>
          <a:stretch>
            <a:fillRect/>
          </a:stretch>
        </p:blipFill>
        <p:spPr>
          <a:xfrm>
            <a:off x="1281725" y="1386475"/>
            <a:ext cx="6396474" cy="3370000"/>
          </a:xfrm>
          <a:prstGeom prst="rect">
            <a:avLst/>
          </a:prstGeom>
          <a:noFill/>
          <a:ln>
            <a:noFill/>
          </a:ln>
        </p:spPr>
      </p:pic>
      <p:sp>
        <p:nvSpPr>
          <p:cNvPr id="2353" name="Google Shape;2353;p157"/>
          <p:cNvSpPr txBox="1"/>
          <p:nvPr>
            <p:ph idx="1" type="subTitle"/>
          </p:nvPr>
        </p:nvSpPr>
        <p:spPr>
          <a:xfrm>
            <a:off x="0" y="675975"/>
            <a:ext cx="9168600" cy="10296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 DOM is an object-oriented representation of HTML (i.e., the HTML document modeled as JavaScript objects).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Each element is a node.</a:t>
            </a:r>
            <a:endParaRPr/>
          </a:p>
          <a:p>
            <a:pPr indent="0" lvl="0" marL="0" rtl="0" algn="l">
              <a:spcBef>
                <a:spcPts val="0"/>
              </a:spcBef>
              <a:spcAft>
                <a:spcPts val="0"/>
              </a:spcAft>
              <a:buClr>
                <a:schemeClr val="dk1"/>
              </a:buClr>
              <a:buSzPts val="1100"/>
              <a:buFont typeface="Arial"/>
              <a:buNone/>
            </a:pPr>
            <a:r>
              <a:rPr lang="en"/>
              <a:t>Nodes are organized in a tree.</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7" name="Shape 2357"/>
        <p:cNvGrpSpPr/>
        <p:nvPr/>
      </p:nvGrpSpPr>
      <p:grpSpPr>
        <a:xfrm>
          <a:off x="0" y="0"/>
          <a:ext cx="0" cy="0"/>
          <a:chOff x="0" y="0"/>
          <a:chExt cx="0" cy="0"/>
        </a:xfrm>
      </p:grpSpPr>
      <p:sp>
        <p:nvSpPr>
          <p:cNvPr id="2358" name="Google Shape;2358;p15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Is the Node Tree of This HTML?</a:t>
            </a:r>
            <a:endParaRPr/>
          </a:p>
        </p:txBody>
      </p:sp>
      <p:sp>
        <p:nvSpPr>
          <p:cNvPr id="2359" name="Google Shape;2359;p158"/>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60" name="Google Shape;2360;p158"/>
          <p:cNvSpPr/>
          <p:nvPr/>
        </p:nvSpPr>
        <p:spPr>
          <a:xfrm>
            <a:off x="601025" y="729725"/>
            <a:ext cx="8169900" cy="39909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&lt;!DOCTYPE html&gt;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 </a:t>
            </a:r>
            <a:r>
              <a:rPr lang="en" sz="1300">
                <a:solidFill>
                  <a:srgbClr val="00FF00"/>
                </a:solidFill>
                <a:latin typeface="Inconsolata"/>
                <a:ea typeface="Inconsolata"/>
                <a:cs typeface="Inconsolata"/>
                <a:sym typeface="Inconsolata"/>
              </a:rPr>
              <a:t>lang</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"en"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&gt;Document&lt;/</a:t>
            </a:r>
            <a:r>
              <a:rPr lang="en" sz="1300">
                <a:solidFill>
                  <a:srgbClr val="FF00FF"/>
                </a:solidFill>
                <a:latin typeface="Inconsolata"/>
                <a:ea typeface="Inconsolata"/>
                <a:cs typeface="Inconsolata"/>
                <a:sym typeface="Inconsolata"/>
              </a:rPr>
              <a:t>title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head</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&gt;Main div</a:t>
            </a:r>
            <a:endParaRPr sz="1300">
              <a:solidFill>
                <a:srgbClr val="FFFFFF"/>
              </a:solidFill>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t/>
            </a:r>
            <a:endParaRPr sz="1300">
              <a:solidFill>
                <a:srgbClr val="FFFFFF"/>
              </a:solidFill>
              <a:latin typeface="Inconsolata"/>
              <a:ea typeface="Inconsolata"/>
              <a:cs typeface="Inconsolata"/>
              <a:sym typeface="Inconsolata"/>
            </a:endParaRPr>
          </a:p>
          <a:p>
            <a:pPr indent="45720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section</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article</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"myImg"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 </a:t>
            </a:r>
            <a:r>
              <a:rPr lang="en" sz="1300">
                <a:solidFill>
                  <a:srgbClr val="00FF00"/>
                </a:solidFill>
                <a:latin typeface="Inconsolata"/>
                <a:ea typeface="Inconsolata"/>
                <a:cs typeface="Inconsolata"/>
                <a:sym typeface="Inconsolata"/>
              </a:rPr>
              <a:t>href</a:t>
            </a:r>
            <a:r>
              <a:rPr lang="en" sz="1300">
                <a:solidFill>
                  <a:srgbClr val="FFFFFF"/>
                </a:solidFill>
                <a:latin typeface="Inconsolata"/>
                <a:ea typeface="Inconsolata"/>
                <a:cs typeface="Inconsolata"/>
                <a:sym typeface="Inconsolata"/>
              </a:rPr>
              <a:t>="</a:t>
            </a:r>
            <a:r>
              <a:rPr lang="en" sz="1300">
                <a:solidFill>
                  <a:srgbClr val="FFFF00"/>
                </a:solidFill>
                <a:latin typeface="Inconsolata"/>
                <a:ea typeface="Inconsolata"/>
                <a:cs typeface="Inconsolata"/>
                <a:sym typeface="Inconsolata"/>
              </a:rPr>
              <a:t>secondImg</a:t>
            </a:r>
            <a:r>
              <a:rPr lang="en" sz="1300">
                <a:solidFill>
                  <a:srgbClr val="FFFFFF"/>
                </a:solidFill>
                <a:latin typeface="Inconsolata"/>
                <a:ea typeface="Inconsolata"/>
                <a:cs typeface="Inconsolata"/>
                <a:sym typeface="Inconsolata"/>
              </a:rPr>
              <a:t>"&gt;&lt;/</a:t>
            </a:r>
            <a:r>
              <a:rPr lang="en" sz="1300">
                <a:solidFill>
                  <a:srgbClr val="FF00FF"/>
                </a:solidFill>
                <a:latin typeface="Inconsolata"/>
                <a:ea typeface="Inconsolata"/>
                <a:cs typeface="Inconsolata"/>
                <a:sym typeface="Inconsolata"/>
              </a:rPr>
              <a:t>a</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div</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   &lt;/</a:t>
            </a:r>
            <a:r>
              <a:rPr lang="en" sz="1300">
                <a:solidFill>
                  <a:srgbClr val="FF00FF"/>
                </a:solidFill>
                <a:latin typeface="Inconsolata"/>
                <a:ea typeface="Inconsolata"/>
                <a:cs typeface="Inconsolata"/>
                <a:sym typeface="Inconsolata"/>
              </a:rPr>
              <a:t>body</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sz="1300">
                <a:solidFill>
                  <a:srgbClr val="FFFFFF"/>
                </a:solidFill>
                <a:latin typeface="Inconsolata"/>
                <a:ea typeface="Inconsolata"/>
                <a:cs typeface="Inconsolata"/>
                <a:sym typeface="Inconsolata"/>
              </a:rPr>
              <a:t>&lt;/</a:t>
            </a:r>
            <a:r>
              <a:rPr lang="en" sz="1300">
                <a:solidFill>
                  <a:srgbClr val="FF00FF"/>
                </a:solidFill>
                <a:latin typeface="Inconsolata"/>
                <a:ea typeface="Inconsolata"/>
                <a:cs typeface="Inconsolata"/>
                <a:sym typeface="Inconsolata"/>
              </a:rPr>
              <a:t>html</a:t>
            </a:r>
            <a:r>
              <a:rPr lang="en" sz="1300">
                <a:solidFill>
                  <a:srgbClr val="FFFFFF"/>
                </a:solidFill>
                <a:latin typeface="Inconsolata"/>
                <a:ea typeface="Inconsolata"/>
                <a:cs typeface="Inconsolata"/>
                <a:sym typeface="Inconsolata"/>
              </a:rPr>
              <a:t>&gt;</a:t>
            </a:r>
            <a:endParaRPr sz="1300">
              <a:solidFill>
                <a:srgbClr val="FFFFFF"/>
              </a:solidFill>
              <a:latin typeface="Inconsolata"/>
              <a:ea typeface="Inconsolata"/>
              <a:cs typeface="Inconsolata"/>
              <a:sym typeface="Inconsolat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4" name="Shape 2364"/>
        <p:cNvGrpSpPr/>
        <p:nvPr/>
      </p:nvGrpSpPr>
      <p:grpSpPr>
        <a:xfrm>
          <a:off x="0" y="0"/>
          <a:ext cx="0" cy="0"/>
          <a:chOff x="0" y="0"/>
          <a:chExt cx="0" cy="0"/>
        </a:xfrm>
      </p:grpSpPr>
      <p:pic>
        <p:nvPicPr>
          <p:cNvPr id="2365" name="Google Shape;2365;p159"/>
          <p:cNvPicPr preferRelativeResize="0"/>
          <p:nvPr/>
        </p:nvPicPr>
        <p:blipFill>
          <a:blip r:embed="rId3">
            <a:alphaModFix/>
          </a:blip>
          <a:stretch>
            <a:fillRect/>
          </a:stretch>
        </p:blipFill>
        <p:spPr>
          <a:xfrm>
            <a:off x="2167550" y="823463"/>
            <a:ext cx="4808899" cy="3991024"/>
          </a:xfrm>
          <a:prstGeom prst="rect">
            <a:avLst/>
          </a:prstGeom>
          <a:noFill/>
          <a:ln>
            <a:noFill/>
          </a:ln>
        </p:spPr>
      </p:pic>
      <p:sp>
        <p:nvSpPr>
          <p:cNvPr id="2366" name="Google Shape;2366;p1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What Are the Parent, Child, and Sibling Nodes?</a:t>
            </a:r>
            <a:endParaRPr/>
          </a:p>
        </p:txBody>
      </p:sp>
      <p:sp>
        <p:nvSpPr>
          <p:cNvPr id="2367" name="Google Shape;2367;p159"/>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1" name="Shape 2371"/>
        <p:cNvGrpSpPr/>
        <p:nvPr/>
      </p:nvGrpSpPr>
      <p:grpSpPr>
        <a:xfrm>
          <a:off x="0" y="0"/>
          <a:ext cx="0" cy="0"/>
          <a:chOff x="0" y="0"/>
          <a:chExt cx="0" cy="0"/>
        </a:xfrm>
      </p:grpSpPr>
      <p:sp>
        <p:nvSpPr>
          <p:cNvPr id="2372" name="Google Shape;2372;p1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Node Relationships: Parents, Children, and Siblings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373" name="Google Shape;2373;p160"/>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374" name="Google Shape;2374;p160"/>
          <p:cNvPicPr preferRelativeResize="0"/>
          <p:nvPr/>
        </p:nvPicPr>
        <p:blipFill>
          <a:blip r:embed="rId3">
            <a:alphaModFix/>
          </a:blip>
          <a:stretch>
            <a:fillRect/>
          </a:stretch>
        </p:blipFill>
        <p:spPr>
          <a:xfrm>
            <a:off x="2494950" y="801125"/>
            <a:ext cx="3773174" cy="40356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8" name="Shape 2378"/>
        <p:cNvGrpSpPr/>
        <p:nvPr/>
      </p:nvGrpSpPr>
      <p:grpSpPr>
        <a:xfrm>
          <a:off x="0" y="0"/>
          <a:ext cx="0" cy="0"/>
          <a:chOff x="0" y="0"/>
          <a:chExt cx="0" cy="0"/>
        </a:xfrm>
      </p:grpSpPr>
      <p:sp>
        <p:nvSpPr>
          <p:cNvPr id="2379" name="Google Shape;2379;p161"/>
          <p:cNvSpPr txBox="1"/>
          <p:nvPr>
            <p:ph type="title"/>
          </p:nvPr>
        </p:nvSpPr>
        <p:spPr>
          <a:xfrm>
            <a:off x="237100"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traversing the DOM?</a:t>
            </a:r>
            <a:endParaRPr/>
          </a:p>
        </p:txBody>
      </p:sp>
      <p:sp>
        <p:nvSpPr>
          <p:cNvPr id="2380" name="Google Shape;2380;p161"/>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4" name="Shape 2384"/>
        <p:cNvGrpSpPr/>
        <p:nvPr/>
      </p:nvGrpSpPr>
      <p:grpSpPr>
        <a:xfrm>
          <a:off x="0" y="0"/>
          <a:ext cx="0" cy="0"/>
          <a:chOff x="0" y="0"/>
          <a:chExt cx="0" cy="0"/>
        </a:xfrm>
      </p:grpSpPr>
      <p:sp>
        <p:nvSpPr>
          <p:cNvPr id="2385" name="Google Shape;2385;p1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t>DOM Traversal</a:t>
            </a:r>
            <a:endParaRPr/>
          </a:p>
          <a:p>
            <a:pPr indent="0" lvl="0" marL="0" rtl="0" algn="l">
              <a:spcBef>
                <a:spcPts val="0"/>
              </a:spcBef>
              <a:spcAft>
                <a:spcPts val="0"/>
              </a:spcAft>
              <a:buNone/>
            </a:pPr>
            <a:r>
              <a:t/>
            </a:r>
            <a:endParaRPr/>
          </a:p>
        </p:txBody>
      </p:sp>
      <p:sp>
        <p:nvSpPr>
          <p:cNvPr id="2386" name="Google Shape;2386;p162"/>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
        <p:nvSpPr>
          <p:cNvPr id="2387" name="Google Shape;2387;p16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Clr>
                <a:schemeClr val="dk1"/>
              </a:buClr>
              <a:buSzPts val="1100"/>
              <a:buFont typeface="Arial"/>
              <a:buNone/>
            </a:pPr>
            <a:r>
              <a:rPr lang="en"/>
              <a:t>Navigate to the </a:t>
            </a:r>
            <a:r>
              <a:rPr lang="en" u="sng">
                <a:solidFill>
                  <a:srgbClr val="0000FF"/>
                </a:solidFill>
                <a:hlinkClick r:id="rId3"/>
              </a:rPr>
              <a:t>MDN DOM Docs</a:t>
            </a:r>
            <a:r>
              <a:rPr lang="en">
                <a:solidFill>
                  <a:srgbClr val="0000FF"/>
                </a:solidFill>
              </a:rPr>
              <a:t>. </a:t>
            </a:r>
            <a:r>
              <a:rPr lang="en"/>
              <a:t>Open the Chrome Dev Tools and enter the following commands one by one.</a:t>
            </a:r>
            <a:endParaRPr/>
          </a:p>
          <a:p>
            <a:pPr indent="0" lvl="0" marL="0" rtl="0" algn="l">
              <a:spcBef>
                <a:spcPts val="0"/>
              </a:spcBef>
              <a:spcAft>
                <a:spcPts val="0"/>
              </a:spcAft>
              <a:buNone/>
            </a:pPr>
            <a:r>
              <a:t/>
            </a:r>
            <a:endParaRPr/>
          </a:p>
        </p:txBody>
      </p:sp>
      <p:sp>
        <p:nvSpPr>
          <p:cNvPr id="2388" name="Google Shape;2388;p162"/>
          <p:cNvSpPr/>
          <p:nvPr/>
        </p:nvSpPr>
        <p:spPr>
          <a:xfrm>
            <a:off x="485150" y="1358175"/>
            <a:ext cx="8301600" cy="18855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274300"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a:t>
            </a:r>
            <a:endParaRPr sz="1500">
              <a:solidFill>
                <a:srgbClr val="FFFFFF"/>
              </a:solidFill>
              <a:latin typeface="Inconsolata"/>
              <a:ea typeface="Inconsolata"/>
              <a:cs typeface="Inconsolata"/>
              <a:sym typeface="Inconsolata"/>
            </a:endParaRPr>
          </a:p>
          <a:p>
            <a:pPr indent="0" lvl="0" marL="0" rtl="0" algn="l">
              <a:spcBef>
                <a:spcPts val="800"/>
              </a:spcBef>
              <a:spcAft>
                <a:spcPts val="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a:t>
            </a:r>
            <a:endParaRPr sz="1500">
              <a:solidFill>
                <a:srgbClr val="FFFFFF"/>
              </a:solidFill>
              <a:latin typeface="Inconsolata"/>
              <a:ea typeface="Inconsolata"/>
              <a:cs typeface="Inconsolata"/>
              <a:sym typeface="Inconsolata"/>
            </a:endParaRPr>
          </a:p>
          <a:p>
            <a:pPr indent="0" lvl="0" marL="0" rtl="0" algn="l">
              <a:spcBef>
                <a:spcPts val="800"/>
              </a:spcBef>
              <a:spcAft>
                <a:spcPts val="800"/>
              </a:spcAft>
              <a:buClr>
                <a:schemeClr val="dk1"/>
              </a:buClr>
              <a:buSzPts val="1100"/>
              <a:buFont typeface="Arial"/>
              <a:buNone/>
            </a:pPr>
            <a:r>
              <a:rPr lang="en" sz="1500">
                <a:solidFill>
                  <a:srgbClr val="FFFFFF"/>
                </a:solidFill>
                <a:latin typeface="Inconsolata"/>
                <a:ea typeface="Inconsolata"/>
                <a:cs typeface="Inconsolata"/>
                <a:sym typeface="Inconsolata"/>
              </a:rPr>
              <a:t> console.log(document.body.children[3].childNodes[7].style.fontSize = "20px");</a:t>
            </a:r>
            <a:endParaRPr sz="1500">
              <a:solidFill>
                <a:srgbClr val="FFFFFF"/>
              </a:solidFill>
              <a:latin typeface="Inconsolata"/>
              <a:ea typeface="Inconsolata"/>
              <a:cs typeface="Inconsolata"/>
              <a:sym typeface="Inconsolata"/>
            </a:endParaRPr>
          </a:p>
        </p:txBody>
      </p:sp>
      <p:sp>
        <p:nvSpPr>
          <p:cNvPr id="2389" name="Google Shape;2389;p162"/>
          <p:cNvSpPr txBox="1"/>
          <p:nvPr/>
        </p:nvSpPr>
        <p:spPr>
          <a:xfrm>
            <a:off x="1219925" y="3379500"/>
            <a:ext cx="6597300" cy="92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When using the </a:t>
            </a:r>
            <a:r>
              <a:rPr lang="en">
                <a:solidFill>
                  <a:srgbClr val="FFFFFF"/>
                </a:solidFill>
                <a:highlight>
                  <a:srgbClr val="000000"/>
                </a:highlight>
                <a:latin typeface="Inconsolata"/>
                <a:ea typeface="Inconsolata"/>
                <a:cs typeface="Inconsolata"/>
                <a:sym typeface="Inconsolata"/>
              </a:rPr>
              <a:t>style</a:t>
            </a:r>
            <a:r>
              <a:rPr lang="en">
                <a:latin typeface="Roboto"/>
                <a:ea typeface="Roboto"/>
                <a:cs typeface="Roboto"/>
                <a:sym typeface="Roboto"/>
              </a:rPr>
              <a:t> method, properties with two words (such as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 a single word and camelCased.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 becomes </a:t>
            </a:r>
            <a:r>
              <a:rPr lang="en">
                <a:solidFill>
                  <a:srgbClr val="FFFFFF"/>
                </a:solidFill>
                <a:highlight>
                  <a:srgbClr val="000000"/>
                </a:highlight>
                <a:latin typeface="Roboto"/>
                <a:ea typeface="Roboto"/>
                <a:cs typeface="Roboto"/>
                <a:sym typeface="Roboto"/>
              </a:rPr>
              <a:t>fontSize</a:t>
            </a:r>
            <a:r>
              <a:rPr lang="en">
                <a:latin typeface="Roboto"/>
                <a:ea typeface="Roboto"/>
                <a:cs typeface="Roboto"/>
                <a:sym typeface="Roboto"/>
              </a:rPr>
              <a:t>.</a:t>
            </a:r>
            <a:endParaRPr>
              <a:latin typeface="Roboto"/>
              <a:ea typeface="Roboto"/>
              <a:cs typeface="Roboto"/>
              <a:sym typeface="Roboto"/>
            </a:endParaRPr>
          </a:p>
        </p:txBody>
      </p:sp>
      <p:sp>
        <p:nvSpPr>
          <p:cNvPr id="2390" name="Google Shape;2390;p162"/>
          <p:cNvSpPr txBox="1"/>
          <p:nvPr/>
        </p:nvSpPr>
        <p:spPr>
          <a:xfrm>
            <a:off x="438200" y="3937200"/>
            <a:ext cx="8301600" cy="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Here is one more example of </a:t>
            </a:r>
            <a:r>
              <a:rPr lang="en">
                <a:solidFill>
                  <a:srgbClr val="FFFFFF"/>
                </a:solidFill>
                <a:highlight>
                  <a:srgbClr val="000000"/>
                </a:highlight>
                <a:latin typeface="Inconsolata"/>
                <a:ea typeface="Inconsolata"/>
                <a:cs typeface="Inconsolata"/>
                <a:sym typeface="Inconsolata"/>
              </a:rPr>
              <a:t>.style</a:t>
            </a:r>
            <a:r>
              <a:rPr lang="en"/>
              <a:t>:</a:t>
            </a:r>
            <a:endParaRPr/>
          </a:p>
        </p:txBody>
      </p:sp>
      <p:sp>
        <p:nvSpPr>
          <p:cNvPr id="2391" name="Google Shape;2391;p162"/>
          <p:cNvSpPr/>
          <p:nvPr/>
        </p:nvSpPr>
        <p:spPr>
          <a:xfrm>
            <a:off x="457200" y="4302000"/>
            <a:ext cx="8407800" cy="4614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0" lIns="274300" spcFirstLastPara="1" rIns="91425" wrap="square" tIns="0">
            <a:noAutofit/>
          </a:bodyPr>
          <a:lstStyle/>
          <a:p>
            <a:pPr indent="0" lvl="0" marL="0" rtl="0" algn="l">
              <a:spcBef>
                <a:spcPts val="0"/>
              </a:spcBef>
              <a:spcAft>
                <a:spcPts val="800"/>
              </a:spcAft>
              <a:buNone/>
            </a:pPr>
            <a:r>
              <a:rPr lang="en">
                <a:solidFill>
                  <a:srgbClr val="FFFFFF"/>
                </a:solidFill>
                <a:latin typeface="Inconsolata"/>
                <a:ea typeface="Inconsolata"/>
                <a:cs typeface="Inconsolata"/>
                <a:sym typeface="Inconsolata"/>
              </a:rPr>
              <a:t>console.log(document.body.children[3].childNodes[7].parentElement.style.color = "red");</a:t>
            </a:r>
            <a:endParaRPr>
              <a:solidFill>
                <a:srgbClr val="FFFFFF"/>
              </a:solidFill>
              <a:latin typeface="Inconsolata"/>
              <a:ea typeface="Inconsolata"/>
              <a:cs typeface="Inconsolata"/>
              <a:sym typeface="Inconsolata"/>
            </a:endParaRPr>
          </a:p>
        </p:txBody>
      </p:sp>
      <p:pic>
        <p:nvPicPr>
          <p:cNvPr id="2392" name="Google Shape;2392;p162"/>
          <p:cNvPicPr preferRelativeResize="0"/>
          <p:nvPr/>
        </p:nvPicPr>
        <p:blipFill>
          <a:blip r:embed="rId4">
            <a:alphaModFix/>
          </a:blip>
          <a:stretch>
            <a:fillRect/>
          </a:stretch>
        </p:blipFill>
        <p:spPr>
          <a:xfrm>
            <a:off x="438200" y="3379500"/>
            <a:ext cx="638249" cy="6382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3" name="Shape 2103"/>
        <p:cNvGrpSpPr/>
        <p:nvPr/>
      </p:nvGrpSpPr>
      <p:grpSpPr>
        <a:xfrm>
          <a:off x="0" y="0"/>
          <a:ext cx="0" cy="0"/>
          <a:chOff x="0" y="0"/>
          <a:chExt cx="0" cy="0"/>
        </a:xfrm>
      </p:grpSpPr>
      <p:sp>
        <p:nvSpPr>
          <p:cNvPr id="2104" name="Google Shape;2104;p127"/>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Clr>
                <a:schemeClr val="dk1"/>
              </a:buClr>
              <a:buSzPts val="1100"/>
              <a:buFont typeface="Arial"/>
              <a:buNone/>
            </a:pPr>
            <a:r>
              <a:rPr lang="en"/>
              <a:t>Joan of Arc (Bad Arrays)</a:t>
            </a:r>
            <a:endParaRPr/>
          </a:p>
          <a:p>
            <a:pPr indent="0" lvl="0" marL="0" rtl="0" algn="r">
              <a:spcBef>
                <a:spcPts val="0"/>
              </a:spcBef>
              <a:spcAft>
                <a:spcPts val="0"/>
              </a:spcAft>
              <a:buClr>
                <a:schemeClr val="dk1"/>
              </a:buClr>
              <a:buSzPts val="1100"/>
              <a:buFont typeface="Arial"/>
              <a:buNone/>
            </a:pPr>
            <a:r>
              <a:t/>
            </a:r>
            <a:endParaRPr/>
          </a:p>
          <a:p>
            <a:pPr indent="0" lvl="0" marL="0" rtl="0" algn="r">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6" name="Shape 2396"/>
        <p:cNvGrpSpPr/>
        <p:nvPr/>
      </p:nvGrpSpPr>
      <p:grpSpPr>
        <a:xfrm>
          <a:off x="0" y="0"/>
          <a:ext cx="0" cy="0"/>
          <a:chOff x="0" y="0"/>
          <a:chExt cx="0" cy="0"/>
        </a:xfrm>
      </p:grpSpPr>
      <p:sp>
        <p:nvSpPr>
          <p:cNvPr id="2397" name="Google Shape;2397;p1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Our </a:t>
            </a:r>
            <a:r>
              <a:rPr lang="en"/>
              <a:t>Goal</a:t>
            </a:r>
            <a:r>
              <a:rPr lang="en"/>
              <a:t> Today</a:t>
            </a:r>
            <a:endParaRPr/>
          </a:p>
        </p:txBody>
      </p:sp>
      <p:sp>
        <p:nvSpPr>
          <p:cNvPr id="2398" name="Google Shape;2398;p163"/>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Navigate to the deployed </a:t>
            </a:r>
            <a:r>
              <a:rPr lang="en" u="sng">
                <a:solidFill>
                  <a:srgbClr val="0000FF"/>
                </a:solidFill>
                <a:hlinkClick r:id="rId3"/>
              </a:rPr>
              <a:t>Speed Reader app</a:t>
            </a:r>
            <a:r>
              <a:rPr lang="en">
                <a:solidFill>
                  <a:srgbClr val="0000FF"/>
                </a:solidFill>
              </a:rPr>
              <a:t>.</a:t>
            </a:r>
            <a:endParaRPr>
              <a:solidFill>
                <a:srgbClr val="0000FF"/>
              </a:solidFill>
            </a:endParaRPr>
          </a:p>
        </p:txBody>
      </p:sp>
      <p:sp>
        <p:nvSpPr>
          <p:cNvPr id="2399" name="Google Shape;2399;p163"/>
          <p:cNvSpPr txBox="1"/>
          <p:nvPr>
            <p:ph idx="2"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pic>
        <p:nvPicPr>
          <p:cNvPr id="2400" name="Google Shape;2400;p163"/>
          <p:cNvPicPr preferRelativeResize="0"/>
          <p:nvPr/>
        </p:nvPicPr>
        <p:blipFill>
          <a:blip r:embed="rId4">
            <a:alphaModFix/>
          </a:blip>
          <a:stretch>
            <a:fillRect/>
          </a:stretch>
        </p:blipFill>
        <p:spPr>
          <a:xfrm>
            <a:off x="1116120" y="1092038"/>
            <a:ext cx="6911760" cy="3571076"/>
          </a:xfrm>
          <a:prstGeom prst="rect">
            <a:avLst/>
          </a:prstGeom>
          <a:noFill/>
          <a:ln>
            <a:noFill/>
          </a:ln>
        </p:spPr>
      </p:pic>
      <p:sp>
        <p:nvSpPr>
          <p:cNvPr id="2401" name="Google Shape;2401;p163"/>
          <p:cNvSpPr txBox="1"/>
          <p:nvPr/>
        </p:nvSpPr>
        <p:spPr>
          <a:xfrm>
            <a:off x="1579475" y="2323513"/>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not (yet!) know about how to build this application?</a:t>
            </a:r>
            <a:endParaRPr sz="2000">
              <a:latin typeface="Roboto"/>
              <a:ea typeface="Roboto"/>
              <a:cs typeface="Roboto"/>
              <a:sym typeface="Roboto"/>
            </a:endParaRPr>
          </a:p>
        </p:txBody>
      </p:sp>
      <p:sp>
        <p:nvSpPr>
          <p:cNvPr id="2402" name="Google Shape;2402;p163"/>
          <p:cNvSpPr txBox="1"/>
          <p:nvPr/>
        </p:nvSpPr>
        <p:spPr>
          <a:xfrm>
            <a:off x="5124400" y="2222388"/>
            <a:ext cx="2391900" cy="131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Roboto"/>
                <a:ea typeface="Roboto"/>
                <a:cs typeface="Roboto"/>
                <a:sym typeface="Roboto"/>
              </a:rPr>
              <a:t>What do you think the steps are to build this application?</a:t>
            </a:r>
            <a:endParaRPr sz="20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9" name="Shape 2109"/>
        <p:cNvGrpSpPr/>
        <p:nvPr/>
      </p:nvGrpSpPr>
      <p:grpSpPr>
        <a:xfrm>
          <a:off x="0" y="0"/>
          <a:ext cx="0" cy="0"/>
          <a:chOff x="0" y="0"/>
          <a:chExt cx="0" cy="0"/>
        </a:xfrm>
      </p:grpSpPr>
      <p:pic>
        <p:nvPicPr>
          <p:cNvPr descr="C:\Users\Kevin\Desktop\fori.PNG" id="2110" name="Google Shape;2110;p128"/>
          <p:cNvPicPr preferRelativeResize="0"/>
          <p:nvPr/>
        </p:nvPicPr>
        <p:blipFill rotWithShape="1">
          <a:blip r:embed="rId3">
            <a:alphaModFix/>
          </a:blip>
          <a:srcRect b="0" l="0" r="0" t="0"/>
          <a:stretch/>
        </p:blipFill>
        <p:spPr>
          <a:xfrm>
            <a:off x="514025" y="2017300"/>
            <a:ext cx="8115949" cy="1409125"/>
          </a:xfrm>
          <a:prstGeom prst="rect">
            <a:avLst/>
          </a:prstGeom>
          <a:noFill/>
          <a:ln>
            <a:noFill/>
          </a:ln>
        </p:spPr>
      </p:pic>
      <p:sp>
        <p:nvSpPr>
          <p:cNvPr id="2111" name="Google Shape;2111;p12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Associated Data ==/== Arrays</a:t>
            </a:r>
            <a:endParaRPr/>
          </a:p>
        </p:txBody>
      </p:sp>
      <p:sp>
        <p:nvSpPr>
          <p:cNvPr id="2112" name="Google Shape;2112;p128"/>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Relating two separate arrays is not fun.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7" name="Shape 2117"/>
        <p:cNvGrpSpPr/>
        <p:nvPr/>
      </p:nvGrpSpPr>
      <p:grpSpPr>
        <a:xfrm>
          <a:off x="0" y="0"/>
          <a:ext cx="0" cy="0"/>
          <a:chOff x="0" y="0"/>
          <a:chExt cx="0" cy="0"/>
        </a:xfrm>
      </p:grpSpPr>
      <p:sp>
        <p:nvSpPr>
          <p:cNvPr id="2118" name="Google Shape;2118;p129"/>
          <p:cNvSpPr txBox="1"/>
          <p:nvPr>
            <p:ph type="title"/>
          </p:nvPr>
        </p:nvSpPr>
        <p:spPr>
          <a:xfrm>
            <a:off x="-101100" y="4387000"/>
            <a:ext cx="9251400" cy="482100"/>
          </a:xfrm>
          <a:prstGeom prst="rect">
            <a:avLst/>
          </a:prstGeom>
        </p:spPr>
        <p:txBody>
          <a:bodyPr anchorCtr="0" anchor="t" bIns="0" lIns="457200" spcFirstLastPara="1" rIns="914400" wrap="square" tIns="9125">
            <a:noAutofit/>
          </a:bodyPr>
          <a:lstStyle/>
          <a:p>
            <a:pPr indent="0" lvl="0" marL="0" rtl="0" algn="r">
              <a:spcBef>
                <a:spcPts val="0"/>
              </a:spcBef>
              <a:spcAft>
                <a:spcPts val="0"/>
              </a:spcAft>
              <a:buNone/>
            </a:pPr>
            <a:r>
              <a:rPr lang="en"/>
              <a:t>Gandalf the Grey</a:t>
            </a:r>
            <a:r>
              <a:rPr lang="en"/>
              <a:t> Objects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3" name="Shape 2123"/>
        <p:cNvGrpSpPr/>
        <p:nvPr/>
      </p:nvGrpSpPr>
      <p:grpSpPr>
        <a:xfrm>
          <a:off x="0" y="0"/>
          <a:ext cx="0" cy="0"/>
          <a:chOff x="0" y="0"/>
          <a:chExt cx="0" cy="0"/>
        </a:xfrm>
      </p:grpSpPr>
      <p:pic>
        <p:nvPicPr>
          <p:cNvPr id="2124" name="Google Shape;2124;p130"/>
          <p:cNvPicPr preferRelativeResize="0"/>
          <p:nvPr/>
        </p:nvPicPr>
        <p:blipFill rotWithShape="1">
          <a:blip r:embed="rId3">
            <a:alphaModFix/>
          </a:blip>
          <a:srcRect b="0" l="0" r="0" t="0"/>
          <a:stretch/>
        </p:blipFill>
        <p:spPr>
          <a:xfrm>
            <a:off x="2937500" y="1183046"/>
            <a:ext cx="4457699" cy="3477774"/>
          </a:xfrm>
          <a:prstGeom prst="rect">
            <a:avLst/>
          </a:prstGeom>
          <a:noFill/>
          <a:ln>
            <a:noFill/>
          </a:ln>
        </p:spPr>
      </p:pic>
      <p:sp>
        <p:nvSpPr>
          <p:cNvPr id="2125" name="Google Shape;2125;p13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Gandalf: The Object</a:t>
            </a:r>
            <a:endParaRPr/>
          </a:p>
        </p:txBody>
      </p:sp>
      <p:sp>
        <p:nvSpPr>
          <p:cNvPr id="2126" name="Google Shape;2126;p13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Gandalf’s </a:t>
            </a:r>
            <a:r>
              <a:rPr b="1" lang="en"/>
              <a:t>properties</a:t>
            </a:r>
            <a:r>
              <a:rPr lang="en"/>
              <a:t> and </a:t>
            </a:r>
            <a:r>
              <a:rPr b="1" lang="en"/>
              <a:t>values</a:t>
            </a:r>
            <a:r>
              <a:rPr lang="en"/>
              <a:t> are associated in object form, making it easy to recall specific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0" name="Shape 2130"/>
        <p:cNvGrpSpPr/>
        <p:nvPr/>
      </p:nvGrpSpPr>
      <p:grpSpPr>
        <a:xfrm>
          <a:off x="0" y="0"/>
          <a:ext cx="0" cy="0"/>
          <a:chOff x="0" y="0"/>
          <a:chExt cx="0" cy="0"/>
        </a:xfrm>
      </p:grpSpPr>
      <p:sp>
        <p:nvSpPr>
          <p:cNvPr id="2131" name="Google Shape;2131;p13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Objects Visualized</a:t>
            </a:r>
            <a:endParaRPr/>
          </a:p>
        </p:txBody>
      </p:sp>
      <p:sp>
        <p:nvSpPr>
          <p:cNvPr id="2132" name="Google Shape;2132;p13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This is Gandalf. According to code, Gandalf is an </a:t>
            </a:r>
            <a:r>
              <a:rPr b="1" lang="en"/>
              <a:t>object</a:t>
            </a:r>
            <a:r>
              <a:rPr lang="en"/>
              <a:t>.</a:t>
            </a:r>
            <a:endParaRPr/>
          </a:p>
        </p:txBody>
      </p:sp>
      <p:graphicFrame>
        <p:nvGraphicFramePr>
          <p:cNvPr id="2133" name="Google Shape;2133;p131"/>
          <p:cNvGraphicFramePr/>
          <p:nvPr/>
        </p:nvGraphicFramePr>
        <p:xfrm>
          <a:off x="495300" y="1183050"/>
          <a:ext cx="3000000" cy="3000000"/>
        </p:xfrm>
        <a:graphic>
          <a:graphicData uri="http://schemas.openxmlformats.org/drawingml/2006/table">
            <a:tbl>
              <a:tblPr>
                <a:noFill/>
                <a:tableStyleId>{E69BD518-6261-4B76-ABFE-B12EA57FE86E}</a:tableStyleId>
              </a:tblPr>
              <a:tblGrid>
                <a:gridCol w="2351900"/>
                <a:gridCol w="497550"/>
                <a:gridCol w="497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var gandalf</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34" name="Google Shape;2134;p131"/>
          <p:cNvGraphicFramePr/>
          <p:nvPr/>
        </p:nvGraphicFramePr>
        <p:xfrm>
          <a:off x="4800600" y="1746925"/>
          <a:ext cx="3000000" cy="3000000"/>
        </p:xfrm>
        <a:graphic>
          <a:graphicData uri="http://schemas.openxmlformats.org/drawingml/2006/table">
            <a:tbl>
              <a:tblPr>
                <a:noFill/>
                <a:tableStyleId>{E69BD518-6261-4B76-ABFE-B12EA57FE86E}</a:tableStyleId>
              </a:tblPr>
              <a:tblGrid>
                <a:gridCol w="1809750"/>
                <a:gridCol w="392425"/>
                <a:gridCol w="1352550"/>
                <a:gridCol w="438175"/>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“real name”</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“Gandalf”</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35" name="Google Shape;2135;p131"/>
          <p:cNvGraphicFramePr/>
          <p:nvPr/>
        </p:nvGraphicFramePr>
        <p:xfrm>
          <a:off x="4800600" y="2399363"/>
          <a:ext cx="3000000" cy="3000000"/>
        </p:xfrm>
        <a:graphic>
          <a:graphicData uri="http://schemas.openxmlformats.org/drawingml/2006/table">
            <a:tbl>
              <a:tblPr>
                <a:noFill/>
                <a:tableStyleId>{E69BD518-6261-4B76-ABFE-B12EA57FE86E}</a:tableStyleId>
              </a:tblPr>
              <a:tblGrid>
                <a:gridCol w="1809750"/>
                <a:gridCol w="392425"/>
                <a:gridCol w="1352550"/>
                <a:gridCol w="438175"/>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“age (est)”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11000</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36" name="Google Shape;2136;p131"/>
          <p:cNvGraphicFramePr/>
          <p:nvPr/>
        </p:nvGraphicFramePr>
        <p:xfrm>
          <a:off x="4800600" y="3051813"/>
          <a:ext cx="3000000" cy="3000000"/>
        </p:xfrm>
        <a:graphic>
          <a:graphicData uri="http://schemas.openxmlformats.org/drawingml/2006/table">
            <a:tbl>
              <a:tblPr>
                <a:noFill/>
                <a:tableStyleId>{E69BD518-6261-4B76-ABFE-B12EA57FE86E}</a:tableStyleId>
              </a:tblPr>
              <a:tblGrid>
                <a:gridCol w="1809750"/>
                <a:gridCol w="392425"/>
                <a:gridCol w="1352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“race”</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“Maia”</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37" name="Google Shape;2137;p131"/>
          <p:cNvGraphicFramePr/>
          <p:nvPr/>
        </p:nvGraphicFramePr>
        <p:xfrm>
          <a:off x="4323225" y="3658013"/>
          <a:ext cx="3000000" cy="3000000"/>
        </p:xfrm>
        <a:graphic>
          <a:graphicData uri="http://schemas.openxmlformats.org/drawingml/2006/table">
            <a:tbl>
              <a:tblPr>
                <a:noFill/>
                <a:tableStyleId>{E69BD518-6261-4B76-ABFE-B12EA57FE86E}</a:tableStyleId>
              </a:tblPr>
              <a:tblGrid>
                <a:gridCol w="497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138" name="Google Shape;2138;p131"/>
          <p:cNvPicPr preferRelativeResize="0"/>
          <p:nvPr/>
        </p:nvPicPr>
        <p:blipFill>
          <a:blip r:embed="rId3">
            <a:alphaModFix/>
          </a:blip>
          <a:stretch>
            <a:fillRect/>
          </a:stretch>
        </p:blipFill>
        <p:spPr>
          <a:xfrm>
            <a:off x="441025" y="1794525"/>
            <a:ext cx="2903731" cy="29697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2" name="Shape 2142"/>
        <p:cNvGrpSpPr/>
        <p:nvPr/>
      </p:nvGrpSpPr>
      <p:grpSpPr>
        <a:xfrm>
          <a:off x="0" y="0"/>
          <a:ext cx="0" cy="0"/>
          <a:chOff x="0" y="0"/>
          <a:chExt cx="0" cy="0"/>
        </a:xfrm>
      </p:grpSpPr>
      <p:sp>
        <p:nvSpPr>
          <p:cNvPr id="2143" name="Google Shape;2143;p13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Objects Visualized</a:t>
            </a:r>
            <a:endParaRPr/>
          </a:p>
        </p:txBody>
      </p:sp>
      <p:sp>
        <p:nvSpPr>
          <p:cNvPr id="2144" name="Google Shape;2144;p132"/>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t>These are Gandalf’s </a:t>
            </a:r>
            <a:r>
              <a:rPr b="1" lang="en">
                <a:highlight>
                  <a:srgbClr val="FFFF00"/>
                </a:highlight>
              </a:rPr>
              <a:t>properties</a:t>
            </a:r>
            <a:r>
              <a:rPr lang="en"/>
              <a:t> (like descriptors).</a:t>
            </a:r>
            <a:endParaRPr/>
          </a:p>
        </p:txBody>
      </p:sp>
      <p:graphicFrame>
        <p:nvGraphicFramePr>
          <p:cNvPr id="2145" name="Google Shape;2145;p132"/>
          <p:cNvGraphicFramePr/>
          <p:nvPr/>
        </p:nvGraphicFramePr>
        <p:xfrm>
          <a:off x="495300" y="1183050"/>
          <a:ext cx="3000000" cy="3000000"/>
        </p:xfrm>
        <a:graphic>
          <a:graphicData uri="http://schemas.openxmlformats.org/drawingml/2006/table">
            <a:tbl>
              <a:tblPr>
                <a:noFill/>
                <a:tableStyleId>{E69BD518-6261-4B76-ABFE-B12EA57FE86E}</a:tableStyleId>
              </a:tblPr>
              <a:tblGrid>
                <a:gridCol w="2351900"/>
                <a:gridCol w="497550"/>
                <a:gridCol w="497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var gandalf</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46" name="Google Shape;2146;p132"/>
          <p:cNvGraphicFramePr/>
          <p:nvPr/>
        </p:nvGraphicFramePr>
        <p:xfrm>
          <a:off x="4800600" y="1746925"/>
          <a:ext cx="3000000" cy="3000000"/>
        </p:xfrm>
        <a:graphic>
          <a:graphicData uri="http://schemas.openxmlformats.org/drawingml/2006/table">
            <a:tbl>
              <a:tblPr>
                <a:noFill/>
                <a:tableStyleId>{E69BD518-6261-4B76-ABFE-B12EA57FE86E}</a:tableStyleId>
              </a:tblPr>
              <a:tblGrid>
                <a:gridCol w="1809750"/>
                <a:gridCol w="392425"/>
                <a:gridCol w="1352550"/>
                <a:gridCol w="438175"/>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“real name”</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“Gandalf”</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47" name="Google Shape;2147;p132"/>
          <p:cNvGraphicFramePr/>
          <p:nvPr/>
        </p:nvGraphicFramePr>
        <p:xfrm>
          <a:off x="4800600" y="2399363"/>
          <a:ext cx="3000000" cy="3000000"/>
        </p:xfrm>
        <a:graphic>
          <a:graphicData uri="http://schemas.openxmlformats.org/drawingml/2006/table">
            <a:tbl>
              <a:tblPr>
                <a:noFill/>
                <a:tableStyleId>{E69BD518-6261-4B76-ABFE-B12EA57FE86E}</a:tableStyleId>
              </a:tblPr>
              <a:tblGrid>
                <a:gridCol w="1809750"/>
                <a:gridCol w="392425"/>
                <a:gridCol w="1352550"/>
                <a:gridCol w="438175"/>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“age (est)”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11000</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48" name="Google Shape;2148;p132"/>
          <p:cNvGraphicFramePr/>
          <p:nvPr/>
        </p:nvGraphicFramePr>
        <p:xfrm>
          <a:off x="4800600" y="3051813"/>
          <a:ext cx="3000000" cy="3000000"/>
        </p:xfrm>
        <a:graphic>
          <a:graphicData uri="http://schemas.openxmlformats.org/drawingml/2006/table">
            <a:tbl>
              <a:tblPr>
                <a:noFill/>
                <a:tableStyleId>{E69BD518-6261-4B76-ABFE-B12EA57FE86E}</a:tableStyleId>
              </a:tblPr>
              <a:tblGrid>
                <a:gridCol w="1809750"/>
                <a:gridCol w="392425"/>
                <a:gridCol w="1352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“race”</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00"/>
                    </a:solidFill>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800">
                          <a:latin typeface="Inconsolata"/>
                          <a:ea typeface="Inconsolata"/>
                          <a:cs typeface="Inconsolata"/>
                          <a:sym typeface="Inconsolata"/>
                        </a:rPr>
                        <a:t>“Maia”</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2149" name="Google Shape;2149;p132"/>
          <p:cNvGraphicFramePr/>
          <p:nvPr/>
        </p:nvGraphicFramePr>
        <p:xfrm>
          <a:off x="4323225" y="3658013"/>
          <a:ext cx="3000000" cy="3000000"/>
        </p:xfrm>
        <a:graphic>
          <a:graphicData uri="http://schemas.openxmlformats.org/drawingml/2006/table">
            <a:tbl>
              <a:tblPr>
                <a:noFill/>
                <a:tableStyleId>{E69BD518-6261-4B76-ABFE-B12EA57FE86E}</a:tableStyleId>
              </a:tblPr>
              <a:tblGrid>
                <a:gridCol w="497550"/>
              </a:tblGrid>
              <a:tr h="381000">
                <a:tc>
                  <a:txBody>
                    <a:bodyPr/>
                    <a:lstStyle/>
                    <a:p>
                      <a:pPr indent="0" lvl="0" marL="0" rtl="0" algn="ctr">
                        <a:spcBef>
                          <a:spcPts val="0"/>
                        </a:spcBef>
                        <a:spcAft>
                          <a:spcPts val="0"/>
                        </a:spcAft>
                        <a:buNone/>
                      </a:pPr>
                      <a:r>
                        <a:rPr lang="en" sz="1800">
                          <a:latin typeface="Inconsolata"/>
                          <a:ea typeface="Inconsolata"/>
                          <a:cs typeface="Inconsolata"/>
                          <a:sym typeface="Inconsolata"/>
                        </a:rPr>
                        <a:t>}</a:t>
                      </a:r>
                      <a:endParaRPr sz="1800">
                        <a:latin typeface="Inconsolata"/>
                        <a:ea typeface="Inconsolata"/>
                        <a:cs typeface="Inconsolata"/>
                        <a:sym typeface="Inconsolata"/>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pic>
        <p:nvPicPr>
          <p:cNvPr id="2150" name="Google Shape;2150;p132"/>
          <p:cNvPicPr preferRelativeResize="0"/>
          <p:nvPr/>
        </p:nvPicPr>
        <p:blipFill>
          <a:blip r:embed="rId3">
            <a:alphaModFix/>
          </a:blip>
          <a:stretch>
            <a:fillRect/>
          </a:stretch>
        </p:blipFill>
        <p:spPr>
          <a:xfrm>
            <a:off x="441025" y="1794525"/>
            <a:ext cx="2903731" cy="2969725"/>
          </a:xfrm>
          <a:prstGeom prst="rect">
            <a:avLst/>
          </a:prstGeom>
          <a:noFill/>
          <a:ln>
            <a:noFill/>
          </a:ln>
        </p:spPr>
      </p:pic>
      <p:sp>
        <p:nvSpPr>
          <p:cNvPr id="2151" name="Google Shape;2151;p132"/>
          <p:cNvSpPr/>
          <p:nvPr/>
        </p:nvSpPr>
        <p:spPr>
          <a:xfrm rot="5400000">
            <a:off x="4732000" y="1246775"/>
            <a:ext cx="571500" cy="226800"/>
          </a:xfrm>
          <a:prstGeom prst="homePlate">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